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68" r:id="rId6"/>
    <p:sldId id="267" r:id="rId7"/>
    <p:sldId id="270" r:id="rId8"/>
    <p:sldId id="269" r:id="rId9"/>
    <p:sldId id="271" r:id="rId10"/>
    <p:sldId id="272" r:id="rId11"/>
    <p:sldId id="273" r:id="rId12"/>
    <p:sldId id="274" r:id="rId13"/>
    <p:sldId id="275" r:id="rId14"/>
    <p:sldId id="277" r:id="rId15"/>
    <p:sldId id="276" r:id="rId16"/>
    <p:sldId id="278" r:id="rId17"/>
    <p:sldId id="279" r:id="rId18"/>
    <p:sldId id="281" r:id="rId19"/>
    <p:sldId id="282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ос" initials="К" lastIdx="1" clrIdx="0">
    <p:extLst>
      <p:ext uri="{19B8F6BF-5375-455C-9EA6-DF929625EA0E}">
        <p15:presenceInfo xmlns:p15="http://schemas.microsoft.com/office/powerpoint/2012/main" userId="Кос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5D976E-D81B-4982-9420-6981A9895274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D33BD3F-F67B-4598-9B5D-881CAA581236}">
      <dgm:prSet phldrT="[Текст]" custT="1"/>
      <dgm:spPr/>
      <dgm:t>
        <a:bodyPr/>
        <a:lstStyle/>
        <a:p>
          <a:r>
            <a:rPr lang="ru-RU" sz="2400" dirty="0" smtClean="0"/>
            <a:t>Перемены настроения</a:t>
          </a:r>
          <a:endParaRPr lang="ru-RU" sz="2400" dirty="0"/>
        </a:p>
      </dgm:t>
    </dgm:pt>
    <dgm:pt modelId="{CF2AEF02-D881-4D60-B8AA-648D657FFB8B}" type="parTrans" cxnId="{FFB45A5B-D18B-4383-A664-B44EF89539BF}">
      <dgm:prSet/>
      <dgm:spPr/>
      <dgm:t>
        <a:bodyPr/>
        <a:lstStyle/>
        <a:p>
          <a:endParaRPr lang="ru-RU" sz="2400"/>
        </a:p>
      </dgm:t>
    </dgm:pt>
    <dgm:pt modelId="{33F4C28F-F240-4222-8C31-AE7EB6650964}" type="sibTrans" cxnId="{FFB45A5B-D18B-4383-A664-B44EF89539BF}">
      <dgm:prSet/>
      <dgm:spPr/>
      <dgm:t>
        <a:bodyPr/>
        <a:lstStyle/>
        <a:p>
          <a:endParaRPr lang="ru-RU" sz="2400"/>
        </a:p>
      </dgm:t>
    </dgm:pt>
    <dgm:pt modelId="{D8949940-345A-430C-97B2-EA2A15856072}">
      <dgm:prSet phldrT="[Текст]" custT="1"/>
      <dgm:spPr/>
      <dgm:t>
        <a:bodyPr/>
        <a:lstStyle/>
        <a:p>
          <a:r>
            <a:rPr lang="ru-RU" sz="2400" dirty="0" smtClean="0"/>
            <a:t>Раздражительность</a:t>
          </a:r>
          <a:endParaRPr lang="ru-RU" sz="2400" dirty="0"/>
        </a:p>
      </dgm:t>
    </dgm:pt>
    <dgm:pt modelId="{9EFCABAB-729D-448B-B2E7-DB929D2E4E44}" type="parTrans" cxnId="{FA5FF90C-F97A-4472-8E7F-949DFE5C9855}">
      <dgm:prSet/>
      <dgm:spPr/>
      <dgm:t>
        <a:bodyPr/>
        <a:lstStyle/>
        <a:p>
          <a:endParaRPr lang="ru-RU" sz="2400"/>
        </a:p>
      </dgm:t>
    </dgm:pt>
    <dgm:pt modelId="{7A28E8E4-3BDA-4124-9770-78065B0BC919}" type="sibTrans" cxnId="{FA5FF90C-F97A-4472-8E7F-949DFE5C9855}">
      <dgm:prSet/>
      <dgm:spPr/>
      <dgm:t>
        <a:bodyPr/>
        <a:lstStyle/>
        <a:p>
          <a:endParaRPr lang="ru-RU" sz="2400"/>
        </a:p>
      </dgm:t>
    </dgm:pt>
    <dgm:pt modelId="{47EE6A3B-0CBF-4F6A-B57C-C6BF10F50D9A}">
      <dgm:prSet phldrT="[Текст]" custT="1"/>
      <dgm:spPr/>
      <dgm:t>
        <a:bodyPr/>
        <a:lstStyle/>
        <a:p>
          <a:r>
            <a:rPr lang="ru-RU" sz="2400" dirty="0" smtClean="0"/>
            <a:t>Собственное мнение в выборе профессии</a:t>
          </a:r>
          <a:endParaRPr lang="ru-RU" sz="2400" dirty="0"/>
        </a:p>
      </dgm:t>
    </dgm:pt>
    <dgm:pt modelId="{16E163FA-3678-467A-A048-45CEE7E87DE4}" type="parTrans" cxnId="{020A07CC-E1A9-4F77-9E1D-B279F8DAB17F}">
      <dgm:prSet/>
      <dgm:spPr/>
      <dgm:t>
        <a:bodyPr/>
        <a:lstStyle/>
        <a:p>
          <a:endParaRPr lang="ru-RU" sz="2400"/>
        </a:p>
      </dgm:t>
    </dgm:pt>
    <dgm:pt modelId="{E0E4A20A-E217-442A-9055-17CB42C91486}" type="sibTrans" cxnId="{020A07CC-E1A9-4F77-9E1D-B279F8DAB17F}">
      <dgm:prSet/>
      <dgm:spPr/>
      <dgm:t>
        <a:bodyPr/>
        <a:lstStyle/>
        <a:p>
          <a:endParaRPr lang="ru-RU" sz="2400"/>
        </a:p>
      </dgm:t>
    </dgm:pt>
    <dgm:pt modelId="{418B4C4F-813C-4ED8-A32F-94126EF1BDC1}">
      <dgm:prSet phldrT="[Текст]" custT="1"/>
      <dgm:spPr/>
      <dgm:t>
        <a:bodyPr/>
        <a:lstStyle/>
        <a:p>
          <a:r>
            <a:rPr lang="ru-RU" sz="2400" dirty="0" smtClean="0"/>
            <a:t>Повышение финансовых требований</a:t>
          </a:r>
          <a:endParaRPr lang="ru-RU" sz="2400" dirty="0"/>
        </a:p>
      </dgm:t>
    </dgm:pt>
    <dgm:pt modelId="{4EC21115-58B0-473A-9B5C-AC49B09C3870}" type="parTrans" cxnId="{3183F2A2-ABBC-4C3D-BF8F-574103570FED}">
      <dgm:prSet/>
      <dgm:spPr/>
      <dgm:t>
        <a:bodyPr/>
        <a:lstStyle/>
        <a:p>
          <a:endParaRPr lang="ru-RU" sz="2400"/>
        </a:p>
      </dgm:t>
    </dgm:pt>
    <dgm:pt modelId="{E9380104-3C52-4AE1-954A-47647EF87FC9}" type="sibTrans" cxnId="{3183F2A2-ABBC-4C3D-BF8F-574103570FED}">
      <dgm:prSet/>
      <dgm:spPr/>
      <dgm:t>
        <a:bodyPr/>
        <a:lstStyle/>
        <a:p>
          <a:endParaRPr lang="ru-RU" sz="2400"/>
        </a:p>
      </dgm:t>
    </dgm:pt>
    <dgm:pt modelId="{6FA0724B-1BFD-4895-BD2C-4484D8962401}">
      <dgm:prSet phldrT="[Текст]" custT="1"/>
      <dgm:spPr/>
      <dgm:t>
        <a:bodyPr/>
        <a:lstStyle/>
        <a:p>
          <a:r>
            <a:rPr lang="ru-RU" sz="2400" dirty="0" smtClean="0"/>
            <a:t>Сложности в отношениях с друзьями, родителями</a:t>
          </a:r>
          <a:endParaRPr lang="ru-RU" sz="2400" dirty="0"/>
        </a:p>
      </dgm:t>
    </dgm:pt>
    <dgm:pt modelId="{9EED35D5-4AC8-4B54-9840-00B783C4C97C}" type="parTrans" cxnId="{D88940FF-16E4-400C-970C-55D4B4451015}">
      <dgm:prSet/>
      <dgm:spPr/>
      <dgm:t>
        <a:bodyPr/>
        <a:lstStyle/>
        <a:p>
          <a:endParaRPr lang="ru-RU" sz="2400"/>
        </a:p>
      </dgm:t>
    </dgm:pt>
    <dgm:pt modelId="{DC378900-5FA8-45AD-996B-9F96AB2CAC88}" type="sibTrans" cxnId="{D88940FF-16E4-400C-970C-55D4B4451015}">
      <dgm:prSet/>
      <dgm:spPr/>
      <dgm:t>
        <a:bodyPr/>
        <a:lstStyle/>
        <a:p>
          <a:endParaRPr lang="ru-RU" sz="2400"/>
        </a:p>
      </dgm:t>
    </dgm:pt>
    <dgm:pt modelId="{C61C7322-9A68-4530-A580-F3B7166D4B3D}">
      <dgm:prSet phldrT="[Текст]" custT="1"/>
      <dgm:spPr/>
      <dgm:t>
        <a:bodyPr/>
        <a:lstStyle/>
        <a:p>
          <a:r>
            <a:rPr lang="ru-RU" sz="2400" dirty="0" smtClean="0"/>
            <a:t>Появление новых кумиров </a:t>
          </a:r>
          <a:endParaRPr lang="ru-RU" sz="2400" dirty="0"/>
        </a:p>
      </dgm:t>
    </dgm:pt>
    <dgm:pt modelId="{6B2B7A2B-0665-46BB-9E95-D89CD0DE0EB9}" type="parTrans" cxnId="{CA34D5FD-F887-44BA-A18E-62B92ABE1528}">
      <dgm:prSet/>
      <dgm:spPr/>
      <dgm:t>
        <a:bodyPr/>
        <a:lstStyle/>
        <a:p>
          <a:endParaRPr lang="ru-RU" sz="2400"/>
        </a:p>
      </dgm:t>
    </dgm:pt>
    <dgm:pt modelId="{3BFAB3A0-37BE-4A5A-AB2C-5A9A7DE4BDE6}" type="sibTrans" cxnId="{CA34D5FD-F887-44BA-A18E-62B92ABE1528}">
      <dgm:prSet/>
      <dgm:spPr/>
      <dgm:t>
        <a:bodyPr/>
        <a:lstStyle/>
        <a:p>
          <a:endParaRPr lang="ru-RU" sz="2400"/>
        </a:p>
      </dgm:t>
    </dgm:pt>
    <dgm:pt modelId="{D85A350B-5090-41A3-9140-A0B998855EA0}">
      <dgm:prSet phldrT="[Текст]" custT="1"/>
      <dgm:spPr/>
      <dgm:t>
        <a:bodyPr/>
        <a:lstStyle/>
        <a:p>
          <a:r>
            <a:rPr lang="ru-RU" sz="2400" dirty="0" smtClean="0"/>
            <a:t>Критическое восприятие</a:t>
          </a:r>
          <a:endParaRPr lang="ru-RU" sz="2400" dirty="0"/>
        </a:p>
      </dgm:t>
    </dgm:pt>
    <dgm:pt modelId="{9E00A846-5F82-4D14-A5FD-724BE838F10D}" type="parTrans" cxnId="{F0C427D2-4667-4EF0-B356-5CC353EC54B6}">
      <dgm:prSet/>
      <dgm:spPr/>
      <dgm:t>
        <a:bodyPr/>
        <a:lstStyle/>
        <a:p>
          <a:endParaRPr lang="ru-RU" sz="2400"/>
        </a:p>
      </dgm:t>
    </dgm:pt>
    <dgm:pt modelId="{03765797-8643-400F-A1AD-16DE0D18032D}" type="sibTrans" cxnId="{F0C427D2-4667-4EF0-B356-5CC353EC54B6}">
      <dgm:prSet/>
      <dgm:spPr/>
      <dgm:t>
        <a:bodyPr/>
        <a:lstStyle/>
        <a:p>
          <a:endParaRPr lang="ru-RU" sz="2400"/>
        </a:p>
      </dgm:t>
    </dgm:pt>
    <dgm:pt modelId="{886EF69A-8ED5-4F5F-8446-873199CF5443}">
      <dgm:prSet phldrT="[Текст]" custT="1"/>
      <dgm:spPr/>
      <dgm:t>
        <a:bodyPr/>
        <a:lstStyle/>
        <a:p>
          <a:r>
            <a:rPr lang="ru-RU" sz="2400" dirty="0" smtClean="0"/>
            <a:t>Повышенные требования к окружающим</a:t>
          </a:r>
          <a:endParaRPr lang="ru-RU" sz="2400" dirty="0"/>
        </a:p>
      </dgm:t>
    </dgm:pt>
    <dgm:pt modelId="{4DA676B9-DEEE-4D5A-9EFF-7952807A8753}" type="parTrans" cxnId="{AAD3BB82-3A74-4FEA-B39D-AC2F9B8E182C}">
      <dgm:prSet/>
      <dgm:spPr/>
      <dgm:t>
        <a:bodyPr/>
        <a:lstStyle/>
        <a:p>
          <a:endParaRPr lang="ru-RU" sz="2400"/>
        </a:p>
      </dgm:t>
    </dgm:pt>
    <dgm:pt modelId="{DDE31321-2222-4187-846F-036858402A63}" type="sibTrans" cxnId="{AAD3BB82-3A74-4FEA-B39D-AC2F9B8E182C}">
      <dgm:prSet/>
      <dgm:spPr/>
      <dgm:t>
        <a:bodyPr/>
        <a:lstStyle/>
        <a:p>
          <a:endParaRPr lang="ru-RU" sz="2400"/>
        </a:p>
      </dgm:t>
    </dgm:pt>
    <dgm:pt modelId="{84D3D470-EC17-466E-95C2-9BCB45391799}" type="pres">
      <dgm:prSet presAssocID="{D45D976E-D81B-4982-9420-6981A989527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BDC724-0892-44F8-81A0-5147FFD512F7}" type="pres">
      <dgm:prSet presAssocID="{5D33BD3F-F67B-4598-9B5D-881CAA581236}" presName="parentLin" presStyleCnt="0"/>
      <dgm:spPr/>
    </dgm:pt>
    <dgm:pt modelId="{263BD32E-059A-4554-BB0A-78D35CE7ED78}" type="pres">
      <dgm:prSet presAssocID="{5D33BD3F-F67B-4598-9B5D-881CAA581236}" presName="parentLeftMargin" presStyleLbl="node1" presStyleIdx="0" presStyleCnt="8"/>
      <dgm:spPr/>
      <dgm:t>
        <a:bodyPr/>
        <a:lstStyle/>
        <a:p>
          <a:endParaRPr lang="ru-RU"/>
        </a:p>
      </dgm:t>
    </dgm:pt>
    <dgm:pt modelId="{57AB9D76-3A9D-4CCC-890B-BCF1F49E3F18}" type="pres">
      <dgm:prSet presAssocID="{5D33BD3F-F67B-4598-9B5D-881CAA581236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27D75C-3472-4E34-AB19-244C01ECAFC5}" type="pres">
      <dgm:prSet presAssocID="{5D33BD3F-F67B-4598-9B5D-881CAA581236}" presName="negativeSpace" presStyleCnt="0"/>
      <dgm:spPr/>
    </dgm:pt>
    <dgm:pt modelId="{38DF5E1E-C297-480C-A862-1620BE961424}" type="pres">
      <dgm:prSet presAssocID="{5D33BD3F-F67B-4598-9B5D-881CAA581236}" presName="childText" presStyleLbl="conFgAcc1" presStyleIdx="0" presStyleCnt="8">
        <dgm:presLayoutVars>
          <dgm:bulletEnabled val="1"/>
        </dgm:presLayoutVars>
      </dgm:prSet>
      <dgm:spPr/>
    </dgm:pt>
    <dgm:pt modelId="{6820160E-EB6F-45E0-81CD-2D90E6DACC3F}" type="pres">
      <dgm:prSet presAssocID="{33F4C28F-F240-4222-8C31-AE7EB6650964}" presName="spaceBetweenRectangles" presStyleCnt="0"/>
      <dgm:spPr/>
    </dgm:pt>
    <dgm:pt modelId="{1EFBB4ED-D0B5-422D-9723-9D5EE647E89D}" type="pres">
      <dgm:prSet presAssocID="{D8949940-345A-430C-97B2-EA2A15856072}" presName="parentLin" presStyleCnt="0"/>
      <dgm:spPr/>
    </dgm:pt>
    <dgm:pt modelId="{C3717C02-E1DF-4986-9334-4F54F0ACA7BA}" type="pres">
      <dgm:prSet presAssocID="{D8949940-345A-430C-97B2-EA2A15856072}" presName="parentLeftMargin" presStyleLbl="node1" presStyleIdx="0" presStyleCnt="8"/>
      <dgm:spPr/>
      <dgm:t>
        <a:bodyPr/>
        <a:lstStyle/>
        <a:p>
          <a:endParaRPr lang="ru-RU"/>
        </a:p>
      </dgm:t>
    </dgm:pt>
    <dgm:pt modelId="{EB962C18-D70B-40DD-8289-7ECBD0DAB9AC}" type="pres">
      <dgm:prSet presAssocID="{D8949940-345A-430C-97B2-EA2A15856072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DE8CDA-DFD8-49AE-9AED-7CD9681F387E}" type="pres">
      <dgm:prSet presAssocID="{D8949940-345A-430C-97B2-EA2A15856072}" presName="negativeSpace" presStyleCnt="0"/>
      <dgm:spPr/>
    </dgm:pt>
    <dgm:pt modelId="{5E42B1FF-AC9C-4A8E-9540-9A1DB64A4ADD}" type="pres">
      <dgm:prSet presAssocID="{D8949940-345A-430C-97B2-EA2A15856072}" presName="childText" presStyleLbl="conFgAcc1" presStyleIdx="1" presStyleCnt="8">
        <dgm:presLayoutVars>
          <dgm:bulletEnabled val="1"/>
        </dgm:presLayoutVars>
      </dgm:prSet>
      <dgm:spPr/>
    </dgm:pt>
    <dgm:pt modelId="{B3ACF012-710F-4766-BCD7-9AE3D02CDE86}" type="pres">
      <dgm:prSet presAssocID="{7A28E8E4-3BDA-4124-9770-78065B0BC919}" presName="spaceBetweenRectangles" presStyleCnt="0"/>
      <dgm:spPr/>
    </dgm:pt>
    <dgm:pt modelId="{E8A3A602-7B2D-4F90-9DE6-42CFDA1259DE}" type="pres">
      <dgm:prSet presAssocID="{D85A350B-5090-41A3-9140-A0B998855EA0}" presName="parentLin" presStyleCnt="0"/>
      <dgm:spPr/>
    </dgm:pt>
    <dgm:pt modelId="{8726F0A0-0D48-417D-B9A0-7F0BA0CE1093}" type="pres">
      <dgm:prSet presAssocID="{D85A350B-5090-41A3-9140-A0B998855EA0}" presName="parentLeftMargin" presStyleLbl="node1" presStyleIdx="1" presStyleCnt="8"/>
      <dgm:spPr/>
      <dgm:t>
        <a:bodyPr/>
        <a:lstStyle/>
        <a:p>
          <a:endParaRPr lang="ru-RU"/>
        </a:p>
      </dgm:t>
    </dgm:pt>
    <dgm:pt modelId="{358C7D3D-6478-4BCB-A925-EF2A011C1E28}" type="pres">
      <dgm:prSet presAssocID="{D85A350B-5090-41A3-9140-A0B998855EA0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B66F00-5464-45A0-82C0-9749EC7EC673}" type="pres">
      <dgm:prSet presAssocID="{D85A350B-5090-41A3-9140-A0B998855EA0}" presName="negativeSpace" presStyleCnt="0"/>
      <dgm:spPr/>
    </dgm:pt>
    <dgm:pt modelId="{6D16E005-17C8-4AF8-A03B-05A8D80BA3D9}" type="pres">
      <dgm:prSet presAssocID="{D85A350B-5090-41A3-9140-A0B998855EA0}" presName="childText" presStyleLbl="conFgAcc1" presStyleIdx="2" presStyleCnt="8">
        <dgm:presLayoutVars>
          <dgm:bulletEnabled val="1"/>
        </dgm:presLayoutVars>
      </dgm:prSet>
      <dgm:spPr/>
    </dgm:pt>
    <dgm:pt modelId="{F0C9ABF1-1760-48F9-9D64-BAF82F3D64E9}" type="pres">
      <dgm:prSet presAssocID="{03765797-8643-400F-A1AD-16DE0D18032D}" presName="spaceBetweenRectangles" presStyleCnt="0"/>
      <dgm:spPr/>
    </dgm:pt>
    <dgm:pt modelId="{69EB633C-2087-4580-B3F0-52B3DD0F9299}" type="pres">
      <dgm:prSet presAssocID="{886EF69A-8ED5-4F5F-8446-873199CF5443}" presName="parentLin" presStyleCnt="0"/>
      <dgm:spPr/>
    </dgm:pt>
    <dgm:pt modelId="{C6E5023D-9C0C-451F-8AD0-E426BA3CC1F4}" type="pres">
      <dgm:prSet presAssocID="{886EF69A-8ED5-4F5F-8446-873199CF5443}" presName="parentLeftMargin" presStyleLbl="node1" presStyleIdx="2" presStyleCnt="8"/>
      <dgm:spPr/>
      <dgm:t>
        <a:bodyPr/>
        <a:lstStyle/>
        <a:p>
          <a:endParaRPr lang="ru-RU"/>
        </a:p>
      </dgm:t>
    </dgm:pt>
    <dgm:pt modelId="{BAFD6C85-08CD-4E99-8D1D-19A439194919}" type="pres">
      <dgm:prSet presAssocID="{886EF69A-8ED5-4F5F-8446-873199CF5443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067A78-FC1E-4178-A23E-9EB2C7801301}" type="pres">
      <dgm:prSet presAssocID="{886EF69A-8ED5-4F5F-8446-873199CF5443}" presName="negativeSpace" presStyleCnt="0"/>
      <dgm:spPr/>
    </dgm:pt>
    <dgm:pt modelId="{41901C13-65D3-41D2-BA09-933848CD454A}" type="pres">
      <dgm:prSet presAssocID="{886EF69A-8ED5-4F5F-8446-873199CF5443}" presName="childText" presStyleLbl="conFgAcc1" presStyleIdx="3" presStyleCnt="8">
        <dgm:presLayoutVars>
          <dgm:bulletEnabled val="1"/>
        </dgm:presLayoutVars>
      </dgm:prSet>
      <dgm:spPr/>
    </dgm:pt>
    <dgm:pt modelId="{66FB5E1F-338F-4953-9EBA-D6ABDB1E12CC}" type="pres">
      <dgm:prSet presAssocID="{DDE31321-2222-4187-846F-036858402A63}" presName="spaceBetweenRectangles" presStyleCnt="0"/>
      <dgm:spPr/>
    </dgm:pt>
    <dgm:pt modelId="{8366C231-A278-4510-9691-5188AC20E370}" type="pres">
      <dgm:prSet presAssocID="{6FA0724B-1BFD-4895-BD2C-4484D8962401}" presName="parentLin" presStyleCnt="0"/>
      <dgm:spPr/>
    </dgm:pt>
    <dgm:pt modelId="{55013A3D-5D90-4C37-AF04-9C1DC2189EE5}" type="pres">
      <dgm:prSet presAssocID="{6FA0724B-1BFD-4895-BD2C-4484D8962401}" presName="parentLeftMargin" presStyleLbl="node1" presStyleIdx="3" presStyleCnt="8"/>
      <dgm:spPr/>
      <dgm:t>
        <a:bodyPr/>
        <a:lstStyle/>
        <a:p>
          <a:endParaRPr lang="ru-RU"/>
        </a:p>
      </dgm:t>
    </dgm:pt>
    <dgm:pt modelId="{4DA7F290-AAD5-4392-ADAE-699BE34E1F60}" type="pres">
      <dgm:prSet presAssocID="{6FA0724B-1BFD-4895-BD2C-4484D8962401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AC1DEC-27A7-4B36-9543-4DA3E188EB93}" type="pres">
      <dgm:prSet presAssocID="{6FA0724B-1BFD-4895-BD2C-4484D8962401}" presName="negativeSpace" presStyleCnt="0"/>
      <dgm:spPr/>
    </dgm:pt>
    <dgm:pt modelId="{B84FF942-6B40-47C0-B151-577B7A41790C}" type="pres">
      <dgm:prSet presAssocID="{6FA0724B-1BFD-4895-BD2C-4484D8962401}" presName="childText" presStyleLbl="conFgAcc1" presStyleIdx="4" presStyleCnt="8">
        <dgm:presLayoutVars>
          <dgm:bulletEnabled val="1"/>
        </dgm:presLayoutVars>
      </dgm:prSet>
      <dgm:spPr/>
    </dgm:pt>
    <dgm:pt modelId="{FBDFE33C-C62E-4E07-AC3D-FC43A5AE614F}" type="pres">
      <dgm:prSet presAssocID="{DC378900-5FA8-45AD-996B-9F96AB2CAC88}" presName="spaceBetweenRectangles" presStyleCnt="0"/>
      <dgm:spPr/>
    </dgm:pt>
    <dgm:pt modelId="{C23DD529-B672-4C82-8DD7-B80B24C22CE1}" type="pres">
      <dgm:prSet presAssocID="{C61C7322-9A68-4530-A580-F3B7166D4B3D}" presName="parentLin" presStyleCnt="0"/>
      <dgm:spPr/>
    </dgm:pt>
    <dgm:pt modelId="{0FD28C75-E1F7-4A95-8B54-30F79A797A83}" type="pres">
      <dgm:prSet presAssocID="{C61C7322-9A68-4530-A580-F3B7166D4B3D}" presName="parentLeftMargin" presStyleLbl="node1" presStyleIdx="4" presStyleCnt="8"/>
      <dgm:spPr/>
      <dgm:t>
        <a:bodyPr/>
        <a:lstStyle/>
        <a:p>
          <a:endParaRPr lang="ru-RU"/>
        </a:p>
      </dgm:t>
    </dgm:pt>
    <dgm:pt modelId="{541DF06B-91C5-4EB5-8E72-B75EFB583B97}" type="pres">
      <dgm:prSet presAssocID="{C61C7322-9A68-4530-A580-F3B7166D4B3D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0A0869-4A7E-4468-9187-6B563F3DEB2E}" type="pres">
      <dgm:prSet presAssocID="{C61C7322-9A68-4530-A580-F3B7166D4B3D}" presName="negativeSpace" presStyleCnt="0"/>
      <dgm:spPr/>
    </dgm:pt>
    <dgm:pt modelId="{A810C52C-E413-4735-AEA3-16287BBC2AB7}" type="pres">
      <dgm:prSet presAssocID="{C61C7322-9A68-4530-A580-F3B7166D4B3D}" presName="childText" presStyleLbl="conFgAcc1" presStyleIdx="5" presStyleCnt="8">
        <dgm:presLayoutVars>
          <dgm:bulletEnabled val="1"/>
        </dgm:presLayoutVars>
      </dgm:prSet>
      <dgm:spPr/>
    </dgm:pt>
    <dgm:pt modelId="{64E0E856-A30C-40DC-B000-DACD4ED0814B}" type="pres">
      <dgm:prSet presAssocID="{3BFAB3A0-37BE-4A5A-AB2C-5A9A7DE4BDE6}" presName="spaceBetweenRectangles" presStyleCnt="0"/>
      <dgm:spPr/>
    </dgm:pt>
    <dgm:pt modelId="{838ED06E-9FE4-4B24-B30D-B1AAC7D21E9C}" type="pres">
      <dgm:prSet presAssocID="{418B4C4F-813C-4ED8-A32F-94126EF1BDC1}" presName="parentLin" presStyleCnt="0"/>
      <dgm:spPr/>
    </dgm:pt>
    <dgm:pt modelId="{DCCDEDF2-C976-4620-A95D-ACBA2C164716}" type="pres">
      <dgm:prSet presAssocID="{418B4C4F-813C-4ED8-A32F-94126EF1BDC1}" presName="parentLeftMargin" presStyleLbl="node1" presStyleIdx="5" presStyleCnt="8"/>
      <dgm:spPr/>
      <dgm:t>
        <a:bodyPr/>
        <a:lstStyle/>
        <a:p>
          <a:endParaRPr lang="ru-RU"/>
        </a:p>
      </dgm:t>
    </dgm:pt>
    <dgm:pt modelId="{EEC2255B-4E5C-4DDE-B697-FCDC1DD22EF0}" type="pres">
      <dgm:prSet presAssocID="{418B4C4F-813C-4ED8-A32F-94126EF1BDC1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5245D5-EEB4-487D-8A76-2A9161BBA6E2}" type="pres">
      <dgm:prSet presAssocID="{418B4C4F-813C-4ED8-A32F-94126EF1BDC1}" presName="negativeSpace" presStyleCnt="0"/>
      <dgm:spPr/>
    </dgm:pt>
    <dgm:pt modelId="{40A6F483-CF29-4E40-9DC2-EA2B01B9DD40}" type="pres">
      <dgm:prSet presAssocID="{418B4C4F-813C-4ED8-A32F-94126EF1BDC1}" presName="childText" presStyleLbl="conFgAcc1" presStyleIdx="6" presStyleCnt="8">
        <dgm:presLayoutVars>
          <dgm:bulletEnabled val="1"/>
        </dgm:presLayoutVars>
      </dgm:prSet>
      <dgm:spPr/>
    </dgm:pt>
    <dgm:pt modelId="{A591BC5A-9772-4E29-8687-58AA3355621A}" type="pres">
      <dgm:prSet presAssocID="{E9380104-3C52-4AE1-954A-47647EF87FC9}" presName="spaceBetweenRectangles" presStyleCnt="0"/>
      <dgm:spPr/>
    </dgm:pt>
    <dgm:pt modelId="{0B5C932B-AA4A-487F-973A-B715673FCFD9}" type="pres">
      <dgm:prSet presAssocID="{47EE6A3B-0CBF-4F6A-B57C-C6BF10F50D9A}" presName="parentLin" presStyleCnt="0"/>
      <dgm:spPr/>
    </dgm:pt>
    <dgm:pt modelId="{D6F51FE3-8A1E-4405-80D8-69E8596319C2}" type="pres">
      <dgm:prSet presAssocID="{47EE6A3B-0CBF-4F6A-B57C-C6BF10F50D9A}" presName="parentLeftMargin" presStyleLbl="node1" presStyleIdx="6" presStyleCnt="8"/>
      <dgm:spPr/>
      <dgm:t>
        <a:bodyPr/>
        <a:lstStyle/>
        <a:p>
          <a:endParaRPr lang="ru-RU"/>
        </a:p>
      </dgm:t>
    </dgm:pt>
    <dgm:pt modelId="{3D9FCE0A-6293-497E-9A04-2034764C4E47}" type="pres">
      <dgm:prSet presAssocID="{47EE6A3B-0CBF-4F6A-B57C-C6BF10F50D9A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63500A-EC2D-4C51-90EE-4CB2D72DC50C}" type="pres">
      <dgm:prSet presAssocID="{47EE6A3B-0CBF-4F6A-B57C-C6BF10F50D9A}" presName="negativeSpace" presStyleCnt="0"/>
      <dgm:spPr/>
    </dgm:pt>
    <dgm:pt modelId="{E02627F3-2F6F-4BC4-A38B-661A50A98A63}" type="pres">
      <dgm:prSet presAssocID="{47EE6A3B-0CBF-4F6A-B57C-C6BF10F50D9A}" presName="childText" presStyleLbl="conFgAcc1" presStyleIdx="7" presStyleCnt="8">
        <dgm:presLayoutVars>
          <dgm:bulletEnabled val="1"/>
        </dgm:presLayoutVars>
      </dgm:prSet>
      <dgm:spPr/>
    </dgm:pt>
  </dgm:ptLst>
  <dgm:cxnLst>
    <dgm:cxn modelId="{F196A4AF-69CE-43CC-896C-79F87387C536}" type="presOf" srcId="{886EF69A-8ED5-4F5F-8446-873199CF5443}" destId="{C6E5023D-9C0C-451F-8AD0-E426BA3CC1F4}" srcOrd="0" destOrd="0" presId="urn:microsoft.com/office/officeart/2005/8/layout/list1"/>
    <dgm:cxn modelId="{AAD3BB82-3A74-4FEA-B39D-AC2F9B8E182C}" srcId="{D45D976E-D81B-4982-9420-6981A9895274}" destId="{886EF69A-8ED5-4F5F-8446-873199CF5443}" srcOrd="3" destOrd="0" parTransId="{4DA676B9-DEEE-4D5A-9EFF-7952807A8753}" sibTransId="{DDE31321-2222-4187-846F-036858402A63}"/>
    <dgm:cxn modelId="{00C02446-C977-41A6-9B50-839D9A38A067}" type="presOf" srcId="{5D33BD3F-F67B-4598-9B5D-881CAA581236}" destId="{57AB9D76-3A9D-4CCC-890B-BCF1F49E3F18}" srcOrd="1" destOrd="0" presId="urn:microsoft.com/office/officeart/2005/8/layout/list1"/>
    <dgm:cxn modelId="{8B4EE8D3-FC20-4FBA-A604-9E969309DAD5}" type="presOf" srcId="{47EE6A3B-0CBF-4F6A-B57C-C6BF10F50D9A}" destId="{D6F51FE3-8A1E-4405-80D8-69E8596319C2}" srcOrd="0" destOrd="0" presId="urn:microsoft.com/office/officeart/2005/8/layout/list1"/>
    <dgm:cxn modelId="{0FA741F5-BBCB-4CFD-B8BE-011A056F476C}" type="presOf" srcId="{418B4C4F-813C-4ED8-A32F-94126EF1BDC1}" destId="{DCCDEDF2-C976-4620-A95D-ACBA2C164716}" srcOrd="0" destOrd="0" presId="urn:microsoft.com/office/officeart/2005/8/layout/list1"/>
    <dgm:cxn modelId="{F0C427D2-4667-4EF0-B356-5CC353EC54B6}" srcId="{D45D976E-D81B-4982-9420-6981A9895274}" destId="{D85A350B-5090-41A3-9140-A0B998855EA0}" srcOrd="2" destOrd="0" parTransId="{9E00A846-5F82-4D14-A5FD-724BE838F10D}" sibTransId="{03765797-8643-400F-A1AD-16DE0D18032D}"/>
    <dgm:cxn modelId="{762F6874-DD38-4E61-9811-2C8D064939B9}" type="presOf" srcId="{47EE6A3B-0CBF-4F6A-B57C-C6BF10F50D9A}" destId="{3D9FCE0A-6293-497E-9A04-2034764C4E47}" srcOrd="1" destOrd="0" presId="urn:microsoft.com/office/officeart/2005/8/layout/list1"/>
    <dgm:cxn modelId="{CA34D5FD-F887-44BA-A18E-62B92ABE1528}" srcId="{D45D976E-D81B-4982-9420-6981A9895274}" destId="{C61C7322-9A68-4530-A580-F3B7166D4B3D}" srcOrd="5" destOrd="0" parTransId="{6B2B7A2B-0665-46BB-9E95-D89CD0DE0EB9}" sibTransId="{3BFAB3A0-37BE-4A5A-AB2C-5A9A7DE4BDE6}"/>
    <dgm:cxn modelId="{3183F2A2-ABBC-4C3D-BF8F-574103570FED}" srcId="{D45D976E-D81B-4982-9420-6981A9895274}" destId="{418B4C4F-813C-4ED8-A32F-94126EF1BDC1}" srcOrd="6" destOrd="0" parTransId="{4EC21115-58B0-473A-9B5C-AC49B09C3870}" sibTransId="{E9380104-3C52-4AE1-954A-47647EF87FC9}"/>
    <dgm:cxn modelId="{020A07CC-E1A9-4F77-9E1D-B279F8DAB17F}" srcId="{D45D976E-D81B-4982-9420-6981A9895274}" destId="{47EE6A3B-0CBF-4F6A-B57C-C6BF10F50D9A}" srcOrd="7" destOrd="0" parTransId="{16E163FA-3678-467A-A048-45CEE7E87DE4}" sibTransId="{E0E4A20A-E217-442A-9055-17CB42C91486}"/>
    <dgm:cxn modelId="{C2537022-5B45-49E4-9836-BA4D276717C4}" type="presOf" srcId="{5D33BD3F-F67B-4598-9B5D-881CAA581236}" destId="{263BD32E-059A-4554-BB0A-78D35CE7ED78}" srcOrd="0" destOrd="0" presId="urn:microsoft.com/office/officeart/2005/8/layout/list1"/>
    <dgm:cxn modelId="{2A114C0E-141E-471F-8951-1F4FB763C947}" type="presOf" srcId="{D45D976E-D81B-4982-9420-6981A9895274}" destId="{84D3D470-EC17-466E-95C2-9BCB45391799}" srcOrd="0" destOrd="0" presId="urn:microsoft.com/office/officeart/2005/8/layout/list1"/>
    <dgm:cxn modelId="{FFB45A5B-D18B-4383-A664-B44EF89539BF}" srcId="{D45D976E-D81B-4982-9420-6981A9895274}" destId="{5D33BD3F-F67B-4598-9B5D-881CAA581236}" srcOrd="0" destOrd="0" parTransId="{CF2AEF02-D881-4D60-B8AA-648D657FFB8B}" sibTransId="{33F4C28F-F240-4222-8C31-AE7EB6650964}"/>
    <dgm:cxn modelId="{6DE722E0-4A8F-4D8F-9059-85B0F2723596}" type="presOf" srcId="{D85A350B-5090-41A3-9140-A0B998855EA0}" destId="{8726F0A0-0D48-417D-B9A0-7F0BA0CE1093}" srcOrd="0" destOrd="0" presId="urn:microsoft.com/office/officeart/2005/8/layout/list1"/>
    <dgm:cxn modelId="{58A8A56B-C363-4BF0-9FB2-CF781A3FAEB5}" type="presOf" srcId="{6FA0724B-1BFD-4895-BD2C-4484D8962401}" destId="{55013A3D-5D90-4C37-AF04-9C1DC2189EE5}" srcOrd="0" destOrd="0" presId="urn:microsoft.com/office/officeart/2005/8/layout/list1"/>
    <dgm:cxn modelId="{AF0A2EB9-A041-48F1-BC82-524F6FC0DB61}" type="presOf" srcId="{D8949940-345A-430C-97B2-EA2A15856072}" destId="{C3717C02-E1DF-4986-9334-4F54F0ACA7BA}" srcOrd="0" destOrd="0" presId="urn:microsoft.com/office/officeart/2005/8/layout/list1"/>
    <dgm:cxn modelId="{3DEFAFBE-4DBB-46A3-B7F7-6A51F52F0551}" type="presOf" srcId="{418B4C4F-813C-4ED8-A32F-94126EF1BDC1}" destId="{EEC2255B-4E5C-4DDE-B697-FCDC1DD22EF0}" srcOrd="1" destOrd="0" presId="urn:microsoft.com/office/officeart/2005/8/layout/list1"/>
    <dgm:cxn modelId="{7D7E47F1-F23B-43DE-8E43-DE59319FA290}" type="presOf" srcId="{C61C7322-9A68-4530-A580-F3B7166D4B3D}" destId="{541DF06B-91C5-4EB5-8E72-B75EFB583B97}" srcOrd="1" destOrd="0" presId="urn:microsoft.com/office/officeart/2005/8/layout/list1"/>
    <dgm:cxn modelId="{D5DE99F0-D790-4865-A911-8857ED61BB2A}" type="presOf" srcId="{886EF69A-8ED5-4F5F-8446-873199CF5443}" destId="{BAFD6C85-08CD-4E99-8D1D-19A439194919}" srcOrd="1" destOrd="0" presId="urn:microsoft.com/office/officeart/2005/8/layout/list1"/>
    <dgm:cxn modelId="{C57DB211-5546-486A-AC17-BDEBBDF54B9E}" type="presOf" srcId="{C61C7322-9A68-4530-A580-F3B7166D4B3D}" destId="{0FD28C75-E1F7-4A95-8B54-30F79A797A83}" srcOrd="0" destOrd="0" presId="urn:microsoft.com/office/officeart/2005/8/layout/list1"/>
    <dgm:cxn modelId="{FA5FF90C-F97A-4472-8E7F-949DFE5C9855}" srcId="{D45D976E-D81B-4982-9420-6981A9895274}" destId="{D8949940-345A-430C-97B2-EA2A15856072}" srcOrd="1" destOrd="0" parTransId="{9EFCABAB-729D-448B-B2E7-DB929D2E4E44}" sibTransId="{7A28E8E4-3BDA-4124-9770-78065B0BC919}"/>
    <dgm:cxn modelId="{36C4C358-986C-4752-B89D-FEFD45B6EF48}" type="presOf" srcId="{D85A350B-5090-41A3-9140-A0B998855EA0}" destId="{358C7D3D-6478-4BCB-A925-EF2A011C1E28}" srcOrd="1" destOrd="0" presId="urn:microsoft.com/office/officeart/2005/8/layout/list1"/>
    <dgm:cxn modelId="{D88940FF-16E4-400C-970C-55D4B4451015}" srcId="{D45D976E-D81B-4982-9420-6981A9895274}" destId="{6FA0724B-1BFD-4895-BD2C-4484D8962401}" srcOrd="4" destOrd="0" parTransId="{9EED35D5-4AC8-4B54-9840-00B783C4C97C}" sibTransId="{DC378900-5FA8-45AD-996B-9F96AB2CAC88}"/>
    <dgm:cxn modelId="{1E69F3E8-708B-4721-9EAF-97E80481F0B8}" type="presOf" srcId="{D8949940-345A-430C-97B2-EA2A15856072}" destId="{EB962C18-D70B-40DD-8289-7ECBD0DAB9AC}" srcOrd="1" destOrd="0" presId="urn:microsoft.com/office/officeart/2005/8/layout/list1"/>
    <dgm:cxn modelId="{6E4280FE-F76B-4C94-A807-EFBECA2D4FC2}" type="presOf" srcId="{6FA0724B-1BFD-4895-BD2C-4484D8962401}" destId="{4DA7F290-AAD5-4392-ADAE-699BE34E1F60}" srcOrd="1" destOrd="0" presId="urn:microsoft.com/office/officeart/2005/8/layout/list1"/>
    <dgm:cxn modelId="{89BCE07E-F1C3-450A-9E3F-EF2850B39142}" type="presParOf" srcId="{84D3D470-EC17-466E-95C2-9BCB45391799}" destId="{3EBDC724-0892-44F8-81A0-5147FFD512F7}" srcOrd="0" destOrd="0" presId="urn:microsoft.com/office/officeart/2005/8/layout/list1"/>
    <dgm:cxn modelId="{E0F0387C-0488-41B0-A68E-23E9E3F517E6}" type="presParOf" srcId="{3EBDC724-0892-44F8-81A0-5147FFD512F7}" destId="{263BD32E-059A-4554-BB0A-78D35CE7ED78}" srcOrd="0" destOrd="0" presId="urn:microsoft.com/office/officeart/2005/8/layout/list1"/>
    <dgm:cxn modelId="{CCEFD7D4-1E68-4F07-BFE5-B17CD41ABECC}" type="presParOf" srcId="{3EBDC724-0892-44F8-81A0-5147FFD512F7}" destId="{57AB9D76-3A9D-4CCC-890B-BCF1F49E3F18}" srcOrd="1" destOrd="0" presId="urn:microsoft.com/office/officeart/2005/8/layout/list1"/>
    <dgm:cxn modelId="{1C37A5F1-3FF2-4070-92C5-718F28815E3A}" type="presParOf" srcId="{84D3D470-EC17-466E-95C2-9BCB45391799}" destId="{C227D75C-3472-4E34-AB19-244C01ECAFC5}" srcOrd="1" destOrd="0" presId="urn:microsoft.com/office/officeart/2005/8/layout/list1"/>
    <dgm:cxn modelId="{88DF08C8-3935-480A-A201-FE66CAF3E3D8}" type="presParOf" srcId="{84D3D470-EC17-466E-95C2-9BCB45391799}" destId="{38DF5E1E-C297-480C-A862-1620BE961424}" srcOrd="2" destOrd="0" presId="urn:microsoft.com/office/officeart/2005/8/layout/list1"/>
    <dgm:cxn modelId="{0B93DAAF-09AC-4EBA-9DB3-2D3261204ED2}" type="presParOf" srcId="{84D3D470-EC17-466E-95C2-9BCB45391799}" destId="{6820160E-EB6F-45E0-81CD-2D90E6DACC3F}" srcOrd="3" destOrd="0" presId="urn:microsoft.com/office/officeart/2005/8/layout/list1"/>
    <dgm:cxn modelId="{A8CE1F83-8D94-4B6E-9A36-87A17BC499FD}" type="presParOf" srcId="{84D3D470-EC17-466E-95C2-9BCB45391799}" destId="{1EFBB4ED-D0B5-422D-9723-9D5EE647E89D}" srcOrd="4" destOrd="0" presId="urn:microsoft.com/office/officeart/2005/8/layout/list1"/>
    <dgm:cxn modelId="{6023FA49-2FFF-47BF-9E96-39B4A3A29D9D}" type="presParOf" srcId="{1EFBB4ED-D0B5-422D-9723-9D5EE647E89D}" destId="{C3717C02-E1DF-4986-9334-4F54F0ACA7BA}" srcOrd="0" destOrd="0" presId="urn:microsoft.com/office/officeart/2005/8/layout/list1"/>
    <dgm:cxn modelId="{56DDB113-17D8-4DB9-B0DB-09FEFACDA125}" type="presParOf" srcId="{1EFBB4ED-D0B5-422D-9723-9D5EE647E89D}" destId="{EB962C18-D70B-40DD-8289-7ECBD0DAB9AC}" srcOrd="1" destOrd="0" presId="urn:microsoft.com/office/officeart/2005/8/layout/list1"/>
    <dgm:cxn modelId="{F8DDE131-3D0A-483B-B71C-1FCB3B071127}" type="presParOf" srcId="{84D3D470-EC17-466E-95C2-9BCB45391799}" destId="{0BDE8CDA-DFD8-49AE-9AED-7CD9681F387E}" srcOrd="5" destOrd="0" presId="urn:microsoft.com/office/officeart/2005/8/layout/list1"/>
    <dgm:cxn modelId="{28D1DF85-FE5F-465F-91B7-BD3D6A7CABB7}" type="presParOf" srcId="{84D3D470-EC17-466E-95C2-9BCB45391799}" destId="{5E42B1FF-AC9C-4A8E-9540-9A1DB64A4ADD}" srcOrd="6" destOrd="0" presId="urn:microsoft.com/office/officeart/2005/8/layout/list1"/>
    <dgm:cxn modelId="{0B23E14A-9BFB-477D-AB37-DC90332769D2}" type="presParOf" srcId="{84D3D470-EC17-466E-95C2-9BCB45391799}" destId="{B3ACF012-710F-4766-BCD7-9AE3D02CDE86}" srcOrd="7" destOrd="0" presId="urn:microsoft.com/office/officeart/2005/8/layout/list1"/>
    <dgm:cxn modelId="{35A68CE0-7EF4-47CF-A877-A0B7B1E34EDC}" type="presParOf" srcId="{84D3D470-EC17-466E-95C2-9BCB45391799}" destId="{E8A3A602-7B2D-4F90-9DE6-42CFDA1259DE}" srcOrd="8" destOrd="0" presId="urn:microsoft.com/office/officeart/2005/8/layout/list1"/>
    <dgm:cxn modelId="{153E9C5A-4D77-4E26-AE7F-56A05E26C50C}" type="presParOf" srcId="{E8A3A602-7B2D-4F90-9DE6-42CFDA1259DE}" destId="{8726F0A0-0D48-417D-B9A0-7F0BA0CE1093}" srcOrd="0" destOrd="0" presId="urn:microsoft.com/office/officeart/2005/8/layout/list1"/>
    <dgm:cxn modelId="{2C4CABA0-AFFD-491D-BD8C-8F08979FDC95}" type="presParOf" srcId="{E8A3A602-7B2D-4F90-9DE6-42CFDA1259DE}" destId="{358C7D3D-6478-4BCB-A925-EF2A011C1E28}" srcOrd="1" destOrd="0" presId="urn:microsoft.com/office/officeart/2005/8/layout/list1"/>
    <dgm:cxn modelId="{497A3BDA-17E0-432D-B64F-C833BACC19F6}" type="presParOf" srcId="{84D3D470-EC17-466E-95C2-9BCB45391799}" destId="{99B66F00-5464-45A0-82C0-9749EC7EC673}" srcOrd="9" destOrd="0" presId="urn:microsoft.com/office/officeart/2005/8/layout/list1"/>
    <dgm:cxn modelId="{2B9E0F65-935E-41B2-9700-37FA0A4B5EF6}" type="presParOf" srcId="{84D3D470-EC17-466E-95C2-9BCB45391799}" destId="{6D16E005-17C8-4AF8-A03B-05A8D80BA3D9}" srcOrd="10" destOrd="0" presId="urn:microsoft.com/office/officeart/2005/8/layout/list1"/>
    <dgm:cxn modelId="{AF9105FC-99FB-438C-ADDD-AFEF2E887599}" type="presParOf" srcId="{84D3D470-EC17-466E-95C2-9BCB45391799}" destId="{F0C9ABF1-1760-48F9-9D64-BAF82F3D64E9}" srcOrd="11" destOrd="0" presId="urn:microsoft.com/office/officeart/2005/8/layout/list1"/>
    <dgm:cxn modelId="{0CB7EFDC-05E7-4BC3-9D39-22BCB94BDDFB}" type="presParOf" srcId="{84D3D470-EC17-466E-95C2-9BCB45391799}" destId="{69EB633C-2087-4580-B3F0-52B3DD0F9299}" srcOrd="12" destOrd="0" presId="urn:microsoft.com/office/officeart/2005/8/layout/list1"/>
    <dgm:cxn modelId="{52011495-D8C0-433D-AE1F-1113E57C9568}" type="presParOf" srcId="{69EB633C-2087-4580-B3F0-52B3DD0F9299}" destId="{C6E5023D-9C0C-451F-8AD0-E426BA3CC1F4}" srcOrd="0" destOrd="0" presId="urn:microsoft.com/office/officeart/2005/8/layout/list1"/>
    <dgm:cxn modelId="{789975DE-A3A0-48F4-A4F1-4C06A2263E43}" type="presParOf" srcId="{69EB633C-2087-4580-B3F0-52B3DD0F9299}" destId="{BAFD6C85-08CD-4E99-8D1D-19A439194919}" srcOrd="1" destOrd="0" presId="urn:microsoft.com/office/officeart/2005/8/layout/list1"/>
    <dgm:cxn modelId="{4FE01FFE-BD19-4EA7-A458-C179F086F60D}" type="presParOf" srcId="{84D3D470-EC17-466E-95C2-9BCB45391799}" destId="{F7067A78-FC1E-4178-A23E-9EB2C7801301}" srcOrd="13" destOrd="0" presId="urn:microsoft.com/office/officeart/2005/8/layout/list1"/>
    <dgm:cxn modelId="{8665F676-E9FB-44D8-B6AA-601B89E5752E}" type="presParOf" srcId="{84D3D470-EC17-466E-95C2-9BCB45391799}" destId="{41901C13-65D3-41D2-BA09-933848CD454A}" srcOrd="14" destOrd="0" presId="urn:microsoft.com/office/officeart/2005/8/layout/list1"/>
    <dgm:cxn modelId="{E4C47143-B193-4065-9B88-E66BB364A468}" type="presParOf" srcId="{84D3D470-EC17-466E-95C2-9BCB45391799}" destId="{66FB5E1F-338F-4953-9EBA-D6ABDB1E12CC}" srcOrd="15" destOrd="0" presId="urn:microsoft.com/office/officeart/2005/8/layout/list1"/>
    <dgm:cxn modelId="{423479DE-AD0C-437A-A05F-3D90C934EC57}" type="presParOf" srcId="{84D3D470-EC17-466E-95C2-9BCB45391799}" destId="{8366C231-A278-4510-9691-5188AC20E370}" srcOrd="16" destOrd="0" presId="urn:microsoft.com/office/officeart/2005/8/layout/list1"/>
    <dgm:cxn modelId="{AE7CE3CC-C6CD-4150-B3E2-7B7627CC99CF}" type="presParOf" srcId="{8366C231-A278-4510-9691-5188AC20E370}" destId="{55013A3D-5D90-4C37-AF04-9C1DC2189EE5}" srcOrd="0" destOrd="0" presId="urn:microsoft.com/office/officeart/2005/8/layout/list1"/>
    <dgm:cxn modelId="{BA20D006-BC37-4772-AC0A-9CD69B3806C8}" type="presParOf" srcId="{8366C231-A278-4510-9691-5188AC20E370}" destId="{4DA7F290-AAD5-4392-ADAE-699BE34E1F60}" srcOrd="1" destOrd="0" presId="urn:microsoft.com/office/officeart/2005/8/layout/list1"/>
    <dgm:cxn modelId="{574B6F7A-9751-4A43-B70B-19D0A4DF27F7}" type="presParOf" srcId="{84D3D470-EC17-466E-95C2-9BCB45391799}" destId="{77AC1DEC-27A7-4B36-9543-4DA3E188EB93}" srcOrd="17" destOrd="0" presId="urn:microsoft.com/office/officeart/2005/8/layout/list1"/>
    <dgm:cxn modelId="{59FA05CB-E79C-40EB-9EB5-D0A4CB2D5AC3}" type="presParOf" srcId="{84D3D470-EC17-466E-95C2-9BCB45391799}" destId="{B84FF942-6B40-47C0-B151-577B7A41790C}" srcOrd="18" destOrd="0" presId="urn:microsoft.com/office/officeart/2005/8/layout/list1"/>
    <dgm:cxn modelId="{63BA4B7B-5C5B-40FA-A509-C09F73FE6029}" type="presParOf" srcId="{84D3D470-EC17-466E-95C2-9BCB45391799}" destId="{FBDFE33C-C62E-4E07-AC3D-FC43A5AE614F}" srcOrd="19" destOrd="0" presId="urn:microsoft.com/office/officeart/2005/8/layout/list1"/>
    <dgm:cxn modelId="{41A6FB43-A2B3-41C1-954B-735A8F4E5F70}" type="presParOf" srcId="{84D3D470-EC17-466E-95C2-9BCB45391799}" destId="{C23DD529-B672-4C82-8DD7-B80B24C22CE1}" srcOrd="20" destOrd="0" presId="urn:microsoft.com/office/officeart/2005/8/layout/list1"/>
    <dgm:cxn modelId="{94D25231-E986-49BD-B5D0-CAEE93C40634}" type="presParOf" srcId="{C23DD529-B672-4C82-8DD7-B80B24C22CE1}" destId="{0FD28C75-E1F7-4A95-8B54-30F79A797A83}" srcOrd="0" destOrd="0" presId="urn:microsoft.com/office/officeart/2005/8/layout/list1"/>
    <dgm:cxn modelId="{5405AAE5-9152-4241-8B23-AC3DEEB9307B}" type="presParOf" srcId="{C23DD529-B672-4C82-8DD7-B80B24C22CE1}" destId="{541DF06B-91C5-4EB5-8E72-B75EFB583B97}" srcOrd="1" destOrd="0" presId="urn:microsoft.com/office/officeart/2005/8/layout/list1"/>
    <dgm:cxn modelId="{235F849E-9D1D-405D-A353-D35C9F128C52}" type="presParOf" srcId="{84D3D470-EC17-466E-95C2-9BCB45391799}" destId="{A90A0869-4A7E-4468-9187-6B563F3DEB2E}" srcOrd="21" destOrd="0" presId="urn:microsoft.com/office/officeart/2005/8/layout/list1"/>
    <dgm:cxn modelId="{B1431916-0C8B-4179-92C7-1F421FA273EA}" type="presParOf" srcId="{84D3D470-EC17-466E-95C2-9BCB45391799}" destId="{A810C52C-E413-4735-AEA3-16287BBC2AB7}" srcOrd="22" destOrd="0" presId="urn:microsoft.com/office/officeart/2005/8/layout/list1"/>
    <dgm:cxn modelId="{1CD9C160-C6D5-40DA-91B5-98197720E71E}" type="presParOf" srcId="{84D3D470-EC17-466E-95C2-9BCB45391799}" destId="{64E0E856-A30C-40DC-B000-DACD4ED0814B}" srcOrd="23" destOrd="0" presId="urn:microsoft.com/office/officeart/2005/8/layout/list1"/>
    <dgm:cxn modelId="{1734F0C2-668C-4435-9EC6-A0F71850EEC0}" type="presParOf" srcId="{84D3D470-EC17-466E-95C2-9BCB45391799}" destId="{838ED06E-9FE4-4B24-B30D-B1AAC7D21E9C}" srcOrd="24" destOrd="0" presId="urn:microsoft.com/office/officeart/2005/8/layout/list1"/>
    <dgm:cxn modelId="{B361F5B3-E653-4268-9378-411BD2AFEF45}" type="presParOf" srcId="{838ED06E-9FE4-4B24-B30D-B1AAC7D21E9C}" destId="{DCCDEDF2-C976-4620-A95D-ACBA2C164716}" srcOrd="0" destOrd="0" presId="urn:microsoft.com/office/officeart/2005/8/layout/list1"/>
    <dgm:cxn modelId="{E32F15EE-5554-4239-BE60-16B31300B225}" type="presParOf" srcId="{838ED06E-9FE4-4B24-B30D-B1AAC7D21E9C}" destId="{EEC2255B-4E5C-4DDE-B697-FCDC1DD22EF0}" srcOrd="1" destOrd="0" presId="urn:microsoft.com/office/officeart/2005/8/layout/list1"/>
    <dgm:cxn modelId="{D9EBA480-3647-41E4-8AB2-D3BA3E70A9C2}" type="presParOf" srcId="{84D3D470-EC17-466E-95C2-9BCB45391799}" destId="{E75245D5-EEB4-487D-8A76-2A9161BBA6E2}" srcOrd="25" destOrd="0" presId="urn:microsoft.com/office/officeart/2005/8/layout/list1"/>
    <dgm:cxn modelId="{43B1ABF4-9382-4900-A52B-F9B93071A567}" type="presParOf" srcId="{84D3D470-EC17-466E-95C2-9BCB45391799}" destId="{40A6F483-CF29-4E40-9DC2-EA2B01B9DD40}" srcOrd="26" destOrd="0" presId="urn:microsoft.com/office/officeart/2005/8/layout/list1"/>
    <dgm:cxn modelId="{45E3A22C-9AC4-4765-939B-EDC888C87C0A}" type="presParOf" srcId="{84D3D470-EC17-466E-95C2-9BCB45391799}" destId="{A591BC5A-9772-4E29-8687-58AA3355621A}" srcOrd="27" destOrd="0" presId="urn:microsoft.com/office/officeart/2005/8/layout/list1"/>
    <dgm:cxn modelId="{C8968131-B6C9-4EE2-B85C-7F591C9CBD23}" type="presParOf" srcId="{84D3D470-EC17-466E-95C2-9BCB45391799}" destId="{0B5C932B-AA4A-487F-973A-B715673FCFD9}" srcOrd="28" destOrd="0" presId="urn:microsoft.com/office/officeart/2005/8/layout/list1"/>
    <dgm:cxn modelId="{4270215B-063B-4642-A2AA-7C4817940EEE}" type="presParOf" srcId="{0B5C932B-AA4A-487F-973A-B715673FCFD9}" destId="{D6F51FE3-8A1E-4405-80D8-69E8596319C2}" srcOrd="0" destOrd="0" presId="urn:microsoft.com/office/officeart/2005/8/layout/list1"/>
    <dgm:cxn modelId="{7E2B6A97-6ABF-45E8-A55D-8EF73B6977D6}" type="presParOf" srcId="{0B5C932B-AA4A-487F-973A-B715673FCFD9}" destId="{3D9FCE0A-6293-497E-9A04-2034764C4E47}" srcOrd="1" destOrd="0" presId="urn:microsoft.com/office/officeart/2005/8/layout/list1"/>
    <dgm:cxn modelId="{D78E6789-546E-4A99-9452-8B499D24CA92}" type="presParOf" srcId="{84D3D470-EC17-466E-95C2-9BCB45391799}" destId="{0E63500A-EC2D-4C51-90EE-4CB2D72DC50C}" srcOrd="29" destOrd="0" presId="urn:microsoft.com/office/officeart/2005/8/layout/list1"/>
    <dgm:cxn modelId="{13D0D3A9-8555-4261-A79B-BA3A600AD485}" type="presParOf" srcId="{84D3D470-EC17-466E-95C2-9BCB45391799}" destId="{E02627F3-2F6F-4BC4-A38B-661A50A98A63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24099C4-9C50-4BE6-B892-EE293BEBDBC0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3B19C61-DE60-413F-BB94-52DDF9DF2307}">
      <dgm:prSet custT="1"/>
      <dgm:spPr/>
      <dgm:t>
        <a:bodyPr/>
        <a:lstStyle/>
        <a:p>
          <a:pPr rtl="0"/>
          <a:r>
            <a:rPr lang="ru-RU" sz="2000" dirty="0" smtClean="0"/>
            <a:t>Когда-то на землю прилетели волшебные птицы (показывает на доску, трансформирует деревья и листья в птиц). Они принесли человеческие желания и помыслы, как волшебные семена, которые были посеяны по всему миру. И выросли из них цветы – человеческие души. Некоторые из них были прекрасными – ведь из добрых желаний вырастают красивые качества, а из некоторых выросли только сорняки и крапива. Ведь злые помыслы рождают только злые. (Классный руководитель раздает семена детям.) А какие цветы вырастут из ваших семян?</a:t>
          </a:r>
          <a:endParaRPr lang="ru-RU" sz="2000" b="0" dirty="0">
            <a:solidFill>
              <a:schemeClr val="tx1"/>
            </a:solidFill>
          </a:endParaRPr>
        </a:p>
      </dgm:t>
    </dgm:pt>
    <dgm:pt modelId="{62CE14EA-9A8F-425A-A9AE-80517F13063C}" type="parTrans" cxnId="{75008161-14CA-4D69-A29D-9BDDD5F2B40B}">
      <dgm:prSet/>
      <dgm:spPr/>
      <dgm:t>
        <a:bodyPr/>
        <a:lstStyle/>
        <a:p>
          <a:endParaRPr lang="ru-RU" sz="2000"/>
        </a:p>
      </dgm:t>
    </dgm:pt>
    <dgm:pt modelId="{3BECB90D-F415-462C-89C2-2E81C303CA11}" type="sibTrans" cxnId="{75008161-14CA-4D69-A29D-9BDDD5F2B40B}">
      <dgm:prSet/>
      <dgm:spPr/>
      <dgm:t>
        <a:bodyPr/>
        <a:lstStyle/>
        <a:p>
          <a:endParaRPr lang="ru-RU" sz="2000"/>
        </a:p>
      </dgm:t>
    </dgm:pt>
    <dgm:pt modelId="{F08544B8-C1CC-4BF5-BE2D-245653A1E1B9}">
      <dgm:prSet custT="1"/>
      <dgm:spPr/>
      <dgm:t>
        <a:bodyPr/>
        <a:lstStyle/>
        <a:p>
          <a:pPr rtl="0"/>
          <a:r>
            <a:rPr lang="ru-RU" sz="2000" i="1" dirty="0" smtClean="0"/>
            <a:t>Классный руководитель предлагает сделать всем вместе большую аппликацию из цветов, где каждый участник игры в виде цветка должен отобразить свои мечты, идеалы и желания, свои качества и главные характеристики</a:t>
          </a:r>
          <a:endParaRPr lang="ru-RU" sz="2000" dirty="0"/>
        </a:p>
      </dgm:t>
    </dgm:pt>
    <dgm:pt modelId="{A6A057B4-3B0C-4CFF-9462-190B4B920693}" type="parTrans" cxnId="{6F943450-846B-4EB1-ADDE-90BC4AF8E5E2}">
      <dgm:prSet/>
      <dgm:spPr/>
      <dgm:t>
        <a:bodyPr/>
        <a:lstStyle/>
        <a:p>
          <a:endParaRPr lang="ru-RU" sz="2000"/>
        </a:p>
      </dgm:t>
    </dgm:pt>
    <dgm:pt modelId="{0496E0D3-4696-4F0F-9D07-2B870FA04FDF}" type="sibTrans" cxnId="{6F943450-846B-4EB1-ADDE-90BC4AF8E5E2}">
      <dgm:prSet/>
      <dgm:spPr/>
      <dgm:t>
        <a:bodyPr/>
        <a:lstStyle/>
        <a:p>
          <a:endParaRPr lang="ru-RU" sz="2000"/>
        </a:p>
      </dgm:t>
    </dgm:pt>
    <dgm:pt modelId="{4B8242AC-12FE-472F-80A2-B45787ADAB9B}">
      <dgm:prSet custT="1"/>
      <dgm:spPr/>
      <dgm:t>
        <a:bodyPr/>
        <a:lstStyle/>
        <a:p>
          <a:pPr rtl="0"/>
          <a:endParaRPr lang="ru-RU" sz="2000" dirty="0"/>
        </a:p>
      </dgm:t>
    </dgm:pt>
    <dgm:pt modelId="{2EA31CCB-3A7B-4CAD-8C77-96D9E6470040}" type="parTrans" cxnId="{27FD6B5A-B546-42B0-82AA-4C666AE27229}">
      <dgm:prSet/>
      <dgm:spPr/>
      <dgm:t>
        <a:bodyPr/>
        <a:lstStyle/>
        <a:p>
          <a:endParaRPr lang="ru-RU" sz="2000"/>
        </a:p>
      </dgm:t>
    </dgm:pt>
    <dgm:pt modelId="{89DFACCC-F64D-4A25-8B44-2B48BEF531E5}" type="sibTrans" cxnId="{27FD6B5A-B546-42B0-82AA-4C666AE27229}">
      <dgm:prSet/>
      <dgm:spPr/>
      <dgm:t>
        <a:bodyPr/>
        <a:lstStyle/>
        <a:p>
          <a:endParaRPr lang="ru-RU" sz="2000"/>
        </a:p>
      </dgm:t>
    </dgm:pt>
    <dgm:pt modelId="{1EA4C838-023C-4D0F-B4C5-DE8CFB97B1F6}" type="pres">
      <dgm:prSet presAssocID="{124099C4-9C50-4BE6-B892-EE293BEBDBC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BCD4B1-91FF-4C26-ABC8-E8001B142358}" type="pres">
      <dgm:prSet presAssocID="{C3B19C61-DE60-413F-BB94-52DDF9DF2307}" presName="parentText" presStyleLbl="node1" presStyleIdx="0" presStyleCnt="2" custScaleY="1269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9F548A-CDD8-43C2-8F79-98B3D0F861ED}" type="pres">
      <dgm:prSet presAssocID="{3BECB90D-F415-462C-89C2-2E81C303CA11}" presName="spacer" presStyleCnt="0"/>
      <dgm:spPr/>
    </dgm:pt>
    <dgm:pt modelId="{43D720C0-21D5-43E4-A3D0-FD9978AAC403}" type="pres">
      <dgm:prSet presAssocID="{F08544B8-C1CC-4BF5-BE2D-245653A1E1B9}" presName="parentText" presStyleLbl="node1" presStyleIdx="1" presStyleCnt="2" custScaleY="6296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D7569A-F9AF-4CA6-AC93-61357954C077}" type="pres">
      <dgm:prSet presAssocID="{F08544B8-C1CC-4BF5-BE2D-245653A1E1B9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6AD9A2C-B348-4B2F-90B5-DD39B7A00235}" type="presOf" srcId="{4B8242AC-12FE-472F-80A2-B45787ADAB9B}" destId="{89D7569A-F9AF-4CA6-AC93-61357954C077}" srcOrd="0" destOrd="0" presId="urn:microsoft.com/office/officeart/2005/8/layout/vList2"/>
    <dgm:cxn modelId="{72F2A980-1B47-4B98-9BB7-C53F2DD73930}" type="presOf" srcId="{C3B19C61-DE60-413F-BB94-52DDF9DF2307}" destId="{7ABCD4B1-91FF-4C26-ABC8-E8001B142358}" srcOrd="0" destOrd="0" presId="urn:microsoft.com/office/officeart/2005/8/layout/vList2"/>
    <dgm:cxn modelId="{27FD6B5A-B546-42B0-82AA-4C666AE27229}" srcId="{F08544B8-C1CC-4BF5-BE2D-245653A1E1B9}" destId="{4B8242AC-12FE-472F-80A2-B45787ADAB9B}" srcOrd="0" destOrd="0" parTransId="{2EA31CCB-3A7B-4CAD-8C77-96D9E6470040}" sibTransId="{89DFACCC-F64D-4A25-8B44-2B48BEF531E5}"/>
    <dgm:cxn modelId="{DCAF16AD-C182-4FEB-B1F5-00D26428CACC}" type="presOf" srcId="{124099C4-9C50-4BE6-B892-EE293BEBDBC0}" destId="{1EA4C838-023C-4D0F-B4C5-DE8CFB97B1F6}" srcOrd="0" destOrd="0" presId="urn:microsoft.com/office/officeart/2005/8/layout/vList2"/>
    <dgm:cxn modelId="{75008161-14CA-4D69-A29D-9BDDD5F2B40B}" srcId="{124099C4-9C50-4BE6-B892-EE293BEBDBC0}" destId="{C3B19C61-DE60-413F-BB94-52DDF9DF2307}" srcOrd="0" destOrd="0" parTransId="{62CE14EA-9A8F-425A-A9AE-80517F13063C}" sibTransId="{3BECB90D-F415-462C-89C2-2E81C303CA11}"/>
    <dgm:cxn modelId="{47017598-AD9F-446E-99A7-FB8CF58DA65B}" type="presOf" srcId="{F08544B8-C1CC-4BF5-BE2D-245653A1E1B9}" destId="{43D720C0-21D5-43E4-A3D0-FD9978AAC403}" srcOrd="0" destOrd="0" presId="urn:microsoft.com/office/officeart/2005/8/layout/vList2"/>
    <dgm:cxn modelId="{6F943450-846B-4EB1-ADDE-90BC4AF8E5E2}" srcId="{124099C4-9C50-4BE6-B892-EE293BEBDBC0}" destId="{F08544B8-C1CC-4BF5-BE2D-245653A1E1B9}" srcOrd="1" destOrd="0" parTransId="{A6A057B4-3B0C-4CFF-9462-190B4B920693}" sibTransId="{0496E0D3-4696-4F0F-9D07-2B870FA04FDF}"/>
    <dgm:cxn modelId="{62DF6D2E-4188-4094-B746-C4FB141B9C0E}" type="presParOf" srcId="{1EA4C838-023C-4D0F-B4C5-DE8CFB97B1F6}" destId="{7ABCD4B1-91FF-4C26-ABC8-E8001B142358}" srcOrd="0" destOrd="0" presId="urn:microsoft.com/office/officeart/2005/8/layout/vList2"/>
    <dgm:cxn modelId="{3240A6BA-73F5-459A-93D1-A9BE5041BA75}" type="presParOf" srcId="{1EA4C838-023C-4D0F-B4C5-DE8CFB97B1F6}" destId="{BB9F548A-CDD8-43C2-8F79-98B3D0F861ED}" srcOrd="1" destOrd="0" presId="urn:microsoft.com/office/officeart/2005/8/layout/vList2"/>
    <dgm:cxn modelId="{EE3C877A-1224-4430-90C6-3E4DF0E54255}" type="presParOf" srcId="{1EA4C838-023C-4D0F-B4C5-DE8CFB97B1F6}" destId="{43D720C0-21D5-43E4-A3D0-FD9978AAC403}" srcOrd="2" destOrd="0" presId="urn:microsoft.com/office/officeart/2005/8/layout/vList2"/>
    <dgm:cxn modelId="{B9992CF1-E75D-4448-AA0D-5C6A3CA0C729}" type="presParOf" srcId="{1EA4C838-023C-4D0F-B4C5-DE8CFB97B1F6}" destId="{89D7569A-F9AF-4CA6-AC93-61357954C077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A2D46C5-450A-4CFF-A3E4-B3FE98A80B3A}" type="doc">
      <dgm:prSet loTypeId="urn:microsoft.com/office/officeart/2005/8/layout/target3" loCatId="relationship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ru-RU"/>
        </a:p>
      </dgm:t>
    </dgm:pt>
    <dgm:pt modelId="{FB6DE3CE-AE19-4476-B663-AD00C2928AEC}">
      <dgm:prSet custT="1"/>
      <dgm:spPr/>
      <dgm:t>
        <a:bodyPr/>
        <a:lstStyle/>
        <a:p>
          <a:pPr rtl="0"/>
          <a:r>
            <a:rPr lang="ru-RU" sz="2000" dirty="0" smtClean="0"/>
            <a:t>Я надеюсь, что каждый из вас понял, что именно качества человека делают его неповторимым и непохожим на других людей. Именно благодаря человеческим чувствам, эмоциям, качествам разные люди по-разному поступают в одинаковых условиях. </a:t>
          </a:r>
          <a:endParaRPr lang="ru-RU" sz="2000" dirty="0"/>
        </a:p>
      </dgm:t>
    </dgm:pt>
    <dgm:pt modelId="{A055615A-2117-401F-930C-8A4DB214BC36}" type="parTrans" cxnId="{ADA450EC-1784-4FD5-AC31-FE7F946AE9FA}">
      <dgm:prSet/>
      <dgm:spPr/>
      <dgm:t>
        <a:bodyPr/>
        <a:lstStyle/>
        <a:p>
          <a:endParaRPr lang="ru-RU" sz="2000"/>
        </a:p>
      </dgm:t>
    </dgm:pt>
    <dgm:pt modelId="{45083C9A-0FDA-4668-AB92-5F1C268BB1E6}" type="sibTrans" cxnId="{ADA450EC-1784-4FD5-AC31-FE7F946AE9FA}">
      <dgm:prSet/>
      <dgm:spPr/>
      <dgm:t>
        <a:bodyPr/>
        <a:lstStyle/>
        <a:p>
          <a:endParaRPr lang="ru-RU" sz="2000"/>
        </a:p>
      </dgm:t>
    </dgm:pt>
    <dgm:pt modelId="{F5112F97-F919-43AB-B36D-AE38CD82A019}" type="pres">
      <dgm:prSet presAssocID="{6A2D46C5-450A-4CFF-A3E4-B3FE98A80B3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F3E4439-69F9-48A9-8A4C-91065F7DCF82}" type="pres">
      <dgm:prSet presAssocID="{FB6DE3CE-AE19-4476-B663-AD00C2928AEC}" presName="circle1" presStyleLbl="node1" presStyleIdx="0" presStyleCnt="1"/>
      <dgm:spPr/>
      <dgm:t>
        <a:bodyPr/>
        <a:lstStyle/>
        <a:p>
          <a:endParaRPr lang="ru-RU"/>
        </a:p>
      </dgm:t>
    </dgm:pt>
    <dgm:pt modelId="{096EAA08-4975-4F8A-B5A0-3B17A9119D7A}" type="pres">
      <dgm:prSet presAssocID="{FB6DE3CE-AE19-4476-B663-AD00C2928AEC}" presName="space" presStyleCnt="0"/>
      <dgm:spPr/>
      <dgm:t>
        <a:bodyPr/>
        <a:lstStyle/>
        <a:p>
          <a:endParaRPr lang="ru-RU"/>
        </a:p>
      </dgm:t>
    </dgm:pt>
    <dgm:pt modelId="{91BC2A35-FD26-4E4A-AE92-E4204CB0F425}" type="pres">
      <dgm:prSet presAssocID="{FB6DE3CE-AE19-4476-B663-AD00C2928AEC}" presName="rect1" presStyleLbl="alignAcc1" presStyleIdx="0" presStyleCnt="1"/>
      <dgm:spPr/>
      <dgm:t>
        <a:bodyPr/>
        <a:lstStyle/>
        <a:p>
          <a:endParaRPr lang="ru-RU"/>
        </a:p>
      </dgm:t>
    </dgm:pt>
    <dgm:pt modelId="{91674008-243E-4E23-9B72-98E9D0857A0D}" type="pres">
      <dgm:prSet presAssocID="{FB6DE3CE-AE19-4476-B663-AD00C2928AEC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DA450EC-1784-4FD5-AC31-FE7F946AE9FA}" srcId="{6A2D46C5-450A-4CFF-A3E4-B3FE98A80B3A}" destId="{FB6DE3CE-AE19-4476-B663-AD00C2928AEC}" srcOrd="0" destOrd="0" parTransId="{A055615A-2117-401F-930C-8A4DB214BC36}" sibTransId="{45083C9A-0FDA-4668-AB92-5F1C268BB1E6}"/>
    <dgm:cxn modelId="{12EB4EEC-3B73-403C-8054-2DC0074808E7}" type="presOf" srcId="{6A2D46C5-450A-4CFF-A3E4-B3FE98A80B3A}" destId="{F5112F97-F919-43AB-B36D-AE38CD82A019}" srcOrd="0" destOrd="0" presId="urn:microsoft.com/office/officeart/2005/8/layout/target3"/>
    <dgm:cxn modelId="{D17AC9D5-A546-47C7-8D5C-AEF549511566}" type="presOf" srcId="{FB6DE3CE-AE19-4476-B663-AD00C2928AEC}" destId="{91674008-243E-4E23-9B72-98E9D0857A0D}" srcOrd="1" destOrd="0" presId="urn:microsoft.com/office/officeart/2005/8/layout/target3"/>
    <dgm:cxn modelId="{80A2B7B2-2F12-4052-BCF2-EA36301EC158}" type="presOf" srcId="{FB6DE3CE-AE19-4476-B663-AD00C2928AEC}" destId="{91BC2A35-FD26-4E4A-AE92-E4204CB0F425}" srcOrd="0" destOrd="0" presId="urn:microsoft.com/office/officeart/2005/8/layout/target3"/>
    <dgm:cxn modelId="{4EE7603D-C81F-4CF4-9BB9-6F62A687268F}" type="presParOf" srcId="{F5112F97-F919-43AB-B36D-AE38CD82A019}" destId="{3F3E4439-69F9-48A9-8A4C-91065F7DCF82}" srcOrd="0" destOrd="0" presId="urn:microsoft.com/office/officeart/2005/8/layout/target3"/>
    <dgm:cxn modelId="{9CB063DB-68F2-432B-8821-47C9678E4F5F}" type="presParOf" srcId="{F5112F97-F919-43AB-B36D-AE38CD82A019}" destId="{096EAA08-4975-4F8A-B5A0-3B17A9119D7A}" srcOrd="1" destOrd="0" presId="urn:microsoft.com/office/officeart/2005/8/layout/target3"/>
    <dgm:cxn modelId="{82BF9268-A4F3-4A4A-AEB8-6DC3B1D2D686}" type="presParOf" srcId="{F5112F97-F919-43AB-B36D-AE38CD82A019}" destId="{91BC2A35-FD26-4E4A-AE92-E4204CB0F425}" srcOrd="2" destOrd="0" presId="urn:microsoft.com/office/officeart/2005/8/layout/target3"/>
    <dgm:cxn modelId="{23F8382F-7C22-4EF4-BED6-90B153ED9339}" type="presParOf" srcId="{F5112F97-F919-43AB-B36D-AE38CD82A019}" destId="{91674008-243E-4E23-9B72-98E9D0857A0D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A2D46C5-450A-4CFF-A3E4-B3FE98A80B3A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F5112F97-F919-43AB-B36D-AE38CD82A019}" type="pres">
      <dgm:prSet presAssocID="{6A2D46C5-450A-4CFF-A3E4-B3FE98A80B3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12EB4EEC-3B73-403C-8054-2DC0074808E7}" type="presOf" srcId="{6A2D46C5-450A-4CFF-A3E4-B3FE98A80B3A}" destId="{F5112F97-F919-43AB-B36D-AE38CD82A019}" srcOrd="0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4B9C432-768D-460A-860B-90360B0C0C3E}" type="doc">
      <dgm:prSet loTypeId="urn:microsoft.com/office/officeart/2005/8/layout/matrix3" loCatId="matrix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19762B1-8CCC-432E-8C1B-0022D0473F88}">
      <dgm:prSet custT="1"/>
      <dgm:spPr/>
      <dgm:t>
        <a:bodyPr/>
        <a:lstStyle/>
        <a:p>
          <a:pPr rtl="0"/>
          <a:r>
            <a:rPr lang="ru-RU" sz="2000" b="1" dirty="0" smtClean="0">
              <a:solidFill>
                <a:schemeClr val="tx1"/>
              </a:solidFill>
            </a:rPr>
            <a:t>1</a:t>
          </a:r>
          <a:r>
            <a:rPr lang="ru-RU" sz="2000" dirty="0" smtClean="0">
              <a:solidFill>
                <a:schemeClr val="tx1"/>
              </a:solidFill>
            </a:rPr>
            <a:t>. Снижение количества учащихся, состоящих на различных видах профилактического учета</a:t>
          </a:r>
          <a:endParaRPr lang="ru-RU" sz="2000" dirty="0">
            <a:solidFill>
              <a:schemeClr val="tx1"/>
            </a:solidFill>
          </a:endParaRPr>
        </a:p>
      </dgm:t>
    </dgm:pt>
    <dgm:pt modelId="{41DFA4D2-3943-4E55-8F53-B4AFE3FC4C63}" type="parTrans" cxnId="{C3481387-658A-48BC-9E2C-D5A6AB4BE1D2}">
      <dgm:prSet/>
      <dgm:spPr/>
      <dgm:t>
        <a:bodyPr/>
        <a:lstStyle/>
        <a:p>
          <a:endParaRPr lang="ru-RU" sz="2000"/>
        </a:p>
      </dgm:t>
    </dgm:pt>
    <dgm:pt modelId="{04D9BEDF-F6A5-4425-B9F0-E65FBC206CF4}" type="sibTrans" cxnId="{C3481387-658A-48BC-9E2C-D5A6AB4BE1D2}">
      <dgm:prSet/>
      <dgm:spPr/>
      <dgm:t>
        <a:bodyPr/>
        <a:lstStyle/>
        <a:p>
          <a:endParaRPr lang="ru-RU" sz="2000"/>
        </a:p>
      </dgm:t>
    </dgm:pt>
    <dgm:pt modelId="{27983B9C-9372-4EA2-8A2A-6057FE8F84FA}">
      <dgm:prSet custT="1"/>
      <dgm:spPr/>
      <dgm:t>
        <a:bodyPr/>
        <a:lstStyle/>
        <a:p>
          <a:pPr rtl="0"/>
          <a:r>
            <a:rPr lang="ru-RU" sz="2000" b="1" smtClean="0"/>
            <a:t>2. </a:t>
          </a:r>
          <a:r>
            <a:rPr lang="ru-RU" sz="2000" smtClean="0"/>
            <a:t>Отсутствие буллинга в классе</a:t>
          </a:r>
          <a:endParaRPr lang="ru-RU" sz="2000"/>
        </a:p>
      </dgm:t>
    </dgm:pt>
    <dgm:pt modelId="{6E0807DB-6336-4AEA-9A68-088E8B07E630}" type="parTrans" cxnId="{93418D83-9126-43B2-9F6A-98A0E1B83FEF}">
      <dgm:prSet/>
      <dgm:spPr/>
      <dgm:t>
        <a:bodyPr/>
        <a:lstStyle/>
        <a:p>
          <a:endParaRPr lang="ru-RU" sz="2000"/>
        </a:p>
      </dgm:t>
    </dgm:pt>
    <dgm:pt modelId="{7D81B042-06C0-46AC-8F0F-AEAD566AA7DE}" type="sibTrans" cxnId="{93418D83-9126-43B2-9F6A-98A0E1B83FEF}">
      <dgm:prSet/>
      <dgm:spPr/>
      <dgm:t>
        <a:bodyPr/>
        <a:lstStyle/>
        <a:p>
          <a:endParaRPr lang="ru-RU" sz="2000"/>
        </a:p>
      </dgm:t>
    </dgm:pt>
    <dgm:pt modelId="{C333A88A-F1D5-491B-B9F2-DE2F331A6B7D}">
      <dgm:prSet custT="1"/>
      <dgm:spPr/>
      <dgm:t>
        <a:bodyPr/>
        <a:lstStyle/>
        <a:p>
          <a:pPr rtl="0"/>
          <a:r>
            <a:rPr lang="ru-RU" sz="2000" b="1" smtClean="0"/>
            <a:t>3.</a:t>
          </a:r>
          <a:r>
            <a:rPr lang="ru-RU" sz="2000" smtClean="0"/>
            <a:t> Повышение интереса к участию в КТД</a:t>
          </a:r>
          <a:endParaRPr lang="ru-RU" sz="2000"/>
        </a:p>
      </dgm:t>
    </dgm:pt>
    <dgm:pt modelId="{058C4B5D-EC1C-4CB4-8B66-9860800F7B26}" type="parTrans" cxnId="{624C6807-0E35-4AD2-92CC-3B35DDCE595E}">
      <dgm:prSet/>
      <dgm:spPr/>
      <dgm:t>
        <a:bodyPr/>
        <a:lstStyle/>
        <a:p>
          <a:endParaRPr lang="ru-RU" sz="2000"/>
        </a:p>
      </dgm:t>
    </dgm:pt>
    <dgm:pt modelId="{DDBC9FF5-DF21-40A7-9D0D-4BF0C261B032}" type="sibTrans" cxnId="{624C6807-0E35-4AD2-92CC-3B35DDCE595E}">
      <dgm:prSet/>
      <dgm:spPr/>
      <dgm:t>
        <a:bodyPr/>
        <a:lstStyle/>
        <a:p>
          <a:endParaRPr lang="ru-RU" sz="2000"/>
        </a:p>
      </dgm:t>
    </dgm:pt>
    <dgm:pt modelId="{DA17C22A-2348-47DD-8D42-A2A837DCCDE0}">
      <dgm:prSet custT="1"/>
      <dgm:spPr/>
      <dgm:t>
        <a:bodyPr/>
        <a:lstStyle/>
        <a:p>
          <a:pPr rtl="0"/>
          <a:r>
            <a:rPr lang="ru-RU" sz="2000" b="1" dirty="0" smtClean="0"/>
            <a:t>4</a:t>
          </a:r>
          <a:r>
            <a:rPr lang="ru-RU" sz="2000" dirty="0" smtClean="0"/>
            <a:t>. Снижение количества конфликтов в классе</a:t>
          </a:r>
          <a:endParaRPr lang="ru-RU" sz="2000" dirty="0"/>
        </a:p>
      </dgm:t>
    </dgm:pt>
    <dgm:pt modelId="{4BEAE237-48DB-4C74-ADAE-2DFC33EF2947}" type="parTrans" cxnId="{09734B8C-FDCE-4F24-9379-97A3DF175DFC}">
      <dgm:prSet/>
      <dgm:spPr/>
      <dgm:t>
        <a:bodyPr/>
        <a:lstStyle/>
        <a:p>
          <a:endParaRPr lang="ru-RU" sz="2000"/>
        </a:p>
      </dgm:t>
    </dgm:pt>
    <dgm:pt modelId="{8C88D204-B3D4-4DAC-94AD-CF56398B52B1}" type="sibTrans" cxnId="{09734B8C-FDCE-4F24-9379-97A3DF175DFC}">
      <dgm:prSet/>
      <dgm:spPr/>
      <dgm:t>
        <a:bodyPr/>
        <a:lstStyle/>
        <a:p>
          <a:endParaRPr lang="ru-RU" sz="2000"/>
        </a:p>
      </dgm:t>
    </dgm:pt>
    <dgm:pt modelId="{4C46EE02-ADFC-4B0C-99FC-9D69D1DC9749}" type="pres">
      <dgm:prSet presAssocID="{E4B9C432-768D-460A-860B-90360B0C0C3E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2B2443-C9E2-4A19-ACDD-40A121C90404}" type="pres">
      <dgm:prSet presAssocID="{E4B9C432-768D-460A-860B-90360B0C0C3E}" presName="diamond" presStyleLbl="bgShp" presStyleIdx="0" presStyleCnt="1"/>
      <dgm:spPr/>
    </dgm:pt>
    <dgm:pt modelId="{BD240DAC-8040-41F8-AA1E-738363468125}" type="pres">
      <dgm:prSet presAssocID="{E4B9C432-768D-460A-860B-90360B0C0C3E}" presName="quad1" presStyleLbl="node1" presStyleIdx="0" presStyleCnt="4" custScaleX="143093" custLinFactNeighborX="-25268" custLinFactNeighborY="-49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38D5C0-EADA-46A6-8E53-F74488141D1F}" type="pres">
      <dgm:prSet presAssocID="{E4B9C432-768D-460A-860B-90360B0C0C3E}" presName="quad2" presStyleLbl="node1" presStyleIdx="1" presStyleCnt="4" custScaleX="143093" custLinFactNeighborX="1943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FA8D3E-A124-41BD-93E1-11190CA8DB11}" type="pres">
      <dgm:prSet presAssocID="{E4B9C432-768D-460A-860B-90360B0C0C3E}" presName="quad3" presStyleLbl="node1" presStyleIdx="2" presStyleCnt="4" custScaleX="143093" custLinFactNeighborX="-2043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E41B16-A5E2-4DCC-9582-04144FE94297}" type="pres">
      <dgm:prSet presAssocID="{E4B9C432-768D-460A-860B-90360B0C0C3E}" presName="quad4" presStyleLbl="node1" presStyleIdx="3" presStyleCnt="4" custScaleX="143093" custLinFactNeighborX="21931" custLinFactNeighborY="49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B9FAF3D-8510-4849-BB85-3AFB9B9BEBAC}" type="presOf" srcId="{DA17C22A-2348-47DD-8D42-A2A837DCCDE0}" destId="{0EE41B16-A5E2-4DCC-9582-04144FE94297}" srcOrd="0" destOrd="0" presId="urn:microsoft.com/office/officeart/2005/8/layout/matrix3"/>
    <dgm:cxn modelId="{09734B8C-FDCE-4F24-9379-97A3DF175DFC}" srcId="{E4B9C432-768D-460A-860B-90360B0C0C3E}" destId="{DA17C22A-2348-47DD-8D42-A2A837DCCDE0}" srcOrd="3" destOrd="0" parTransId="{4BEAE237-48DB-4C74-ADAE-2DFC33EF2947}" sibTransId="{8C88D204-B3D4-4DAC-94AD-CF56398B52B1}"/>
    <dgm:cxn modelId="{AB578B64-13A8-4A24-B9FB-730E9AB21A4C}" type="presOf" srcId="{E4B9C432-768D-460A-860B-90360B0C0C3E}" destId="{4C46EE02-ADFC-4B0C-99FC-9D69D1DC9749}" srcOrd="0" destOrd="0" presId="urn:microsoft.com/office/officeart/2005/8/layout/matrix3"/>
    <dgm:cxn modelId="{624C6807-0E35-4AD2-92CC-3B35DDCE595E}" srcId="{E4B9C432-768D-460A-860B-90360B0C0C3E}" destId="{C333A88A-F1D5-491B-B9F2-DE2F331A6B7D}" srcOrd="2" destOrd="0" parTransId="{058C4B5D-EC1C-4CB4-8B66-9860800F7B26}" sibTransId="{DDBC9FF5-DF21-40A7-9D0D-4BF0C261B032}"/>
    <dgm:cxn modelId="{96FBE009-9793-4E66-A54D-25A7E12889C6}" type="presOf" srcId="{27983B9C-9372-4EA2-8A2A-6057FE8F84FA}" destId="{FA38D5C0-EADA-46A6-8E53-F74488141D1F}" srcOrd="0" destOrd="0" presId="urn:microsoft.com/office/officeart/2005/8/layout/matrix3"/>
    <dgm:cxn modelId="{93418D83-9126-43B2-9F6A-98A0E1B83FEF}" srcId="{E4B9C432-768D-460A-860B-90360B0C0C3E}" destId="{27983B9C-9372-4EA2-8A2A-6057FE8F84FA}" srcOrd="1" destOrd="0" parTransId="{6E0807DB-6336-4AEA-9A68-088E8B07E630}" sibTransId="{7D81B042-06C0-46AC-8F0F-AEAD566AA7DE}"/>
    <dgm:cxn modelId="{20060C10-5A7C-4D38-A43D-0347C0CDA018}" type="presOf" srcId="{C19762B1-8CCC-432E-8C1B-0022D0473F88}" destId="{BD240DAC-8040-41F8-AA1E-738363468125}" srcOrd="0" destOrd="0" presId="urn:microsoft.com/office/officeart/2005/8/layout/matrix3"/>
    <dgm:cxn modelId="{04334C95-21B7-4A94-9798-11DADBD88BEE}" type="presOf" srcId="{C333A88A-F1D5-491B-B9F2-DE2F331A6B7D}" destId="{12FA8D3E-A124-41BD-93E1-11190CA8DB11}" srcOrd="0" destOrd="0" presId="urn:microsoft.com/office/officeart/2005/8/layout/matrix3"/>
    <dgm:cxn modelId="{C3481387-658A-48BC-9E2C-D5A6AB4BE1D2}" srcId="{E4B9C432-768D-460A-860B-90360B0C0C3E}" destId="{C19762B1-8CCC-432E-8C1B-0022D0473F88}" srcOrd="0" destOrd="0" parTransId="{41DFA4D2-3943-4E55-8F53-B4AFE3FC4C63}" sibTransId="{04D9BEDF-F6A5-4425-B9F0-E65FBC206CF4}"/>
    <dgm:cxn modelId="{6C1F2D54-B512-46C7-B224-9766309B906B}" type="presParOf" srcId="{4C46EE02-ADFC-4B0C-99FC-9D69D1DC9749}" destId="{612B2443-C9E2-4A19-ACDD-40A121C90404}" srcOrd="0" destOrd="0" presId="urn:microsoft.com/office/officeart/2005/8/layout/matrix3"/>
    <dgm:cxn modelId="{CDF6A197-1A36-4B15-8048-9FF8E6920532}" type="presParOf" srcId="{4C46EE02-ADFC-4B0C-99FC-9D69D1DC9749}" destId="{BD240DAC-8040-41F8-AA1E-738363468125}" srcOrd="1" destOrd="0" presId="urn:microsoft.com/office/officeart/2005/8/layout/matrix3"/>
    <dgm:cxn modelId="{5C274392-9F09-494F-81BD-C77934873537}" type="presParOf" srcId="{4C46EE02-ADFC-4B0C-99FC-9D69D1DC9749}" destId="{FA38D5C0-EADA-46A6-8E53-F74488141D1F}" srcOrd="2" destOrd="0" presId="urn:microsoft.com/office/officeart/2005/8/layout/matrix3"/>
    <dgm:cxn modelId="{A398DC33-C8C6-44DF-8849-6A1E47B18031}" type="presParOf" srcId="{4C46EE02-ADFC-4B0C-99FC-9D69D1DC9749}" destId="{12FA8D3E-A124-41BD-93E1-11190CA8DB11}" srcOrd="3" destOrd="0" presId="urn:microsoft.com/office/officeart/2005/8/layout/matrix3"/>
    <dgm:cxn modelId="{7A7D5FED-6607-45B7-A280-051733F34803}" type="presParOf" srcId="{4C46EE02-ADFC-4B0C-99FC-9D69D1DC9749}" destId="{0EE41B16-A5E2-4DCC-9582-04144FE94297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A2D46C5-450A-4CFF-A3E4-B3FE98A80B3A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F5112F97-F919-43AB-B36D-AE38CD82A019}" type="pres">
      <dgm:prSet presAssocID="{6A2D46C5-450A-4CFF-A3E4-B3FE98A80B3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12EB4EEC-3B73-403C-8054-2DC0074808E7}" type="presOf" srcId="{6A2D46C5-450A-4CFF-A3E4-B3FE98A80B3A}" destId="{F5112F97-F919-43AB-B36D-AE38CD82A019}" srcOrd="0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A2D46C5-450A-4CFF-A3E4-B3FE98A80B3A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F5112F97-F919-43AB-B36D-AE38CD82A019}" type="pres">
      <dgm:prSet presAssocID="{6A2D46C5-450A-4CFF-A3E4-B3FE98A80B3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12EB4EEC-3B73-403C-8054-2DC0074808E7}" type="presOf" srcId="{6A2D46C5-450A-4CFF-A3E4-B3FE98A80B3A}" destId="{F5112F97-F919-43AB-B36D-AE38CD82A019}" srcOrd="0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5D976E-D81B-4982-9420-6981A9895274}" type="doc">
      <dgm:prSet loTypeId="urn:microsoft.com/office/officeart/2005/8/layout/pyramid2" loCatId="list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5D33BD3F-F67B-4598-9B5D-881CAA581236}">
      <dgm:prSet phldrT="[Текст]" custT="1"/>
      <dgm:spPr/>
      <dgm:t>
        <a:bodyPr/>
        <a:lstStyle/>
        <a:p>
          <a:r>
            <a:rPr lang="ru-RU" sz="2400" b="1" dirty="0" smtClean="0"/>
            <a:t>Воспитание личности в коллективе </a:t>
          </a:r>
          <a:endParaRPr lang="ru-RU" sz="2400" dirty="0"/>
        </a:p>
      </dgm:t>
    </dgm:pt>
    <dgm:pt modelId="{CF2AEF02-D881-4D60-B8AA-648D657FFB8B}" type="parTrans" cxnId="{FFB45A5B-D18B-4383-A664-B44EF89539BF}">
      <dgm:prSet/>
      <dgm:spPr/>
      <dgm:t>
        <a:bodyPr/>
        <a:lstStyle/>
        <a:p>
          <a:endParaRPr lang="ru-RU" sz="2400"/>
        </a:p>
      </dgm:t>
    </dgm:pt>
    <dgm:pt modelId="{33F4C28F-F240-4222-8C31-AE7EB6650964}" type="sibTrans" cxnId="{FFB45A5B-D18B-4383-A664-B44EF89539BF}">
      <dgm:prSet/>
      <dgm:spPr/>
      <dgm:t>
        <a:bodyPr/>
        <a:lstStyle/>
        <a:p>
          <a:endParaRPr lang="ru-RU" sz="2400"/>
        </a:p>
      </dgm:t>
    </dgm:pt>
    <dgm:pt modelId="{D8949940-345A-430C-97B2-EA2A15856072}">
      <dgm:prSet phldrT="[Текст]" custT="1"/>
      <dgm:spPr/>
      <dgm:t>
        <a:bodyPr/>
        <a:lstStyle/>
        <a:p>
          <a:r>
            <a:rPr lang="ru-RU" sz="2400" b="1" dirty="0" smtClean="0"/>
            <a:t>Связь воспитания с жизнью</a:t>
          </a:r>
          <a:r>
            <a:rPr lang="ru-RU" sz="2400" dirty="0" smtClean="0"/>
            <a:t> </a:t>
          </a:r>
          <a:endParaRPr lang="ru-RU" sz="2400" dirty="0"/>
        </a:p>
      </dgm:t>
    </dgm:pt>
    <dgm:pt modelId="{9EFCABAB-729D-448B-B2E7-DB929D2E4E44}" type="parTrans" cxnId="{FA5FF90C-F97A-4472-8E7F-949DFE5C9855}">
      <dgm:prSet/>
      <dgm:spPr/>
      <dgm:t>
        <a:bodyPr/>
        <a:lstStyle/>
        <a:p>
          <a:endParaRPr lang="ru-RU" sz="2400"/>
        </a:p>
      </dgm:t>
    </dgm:pt>
    <dgm:pt modelId="{7A28E8E4-3BDA-4124-9770-78065B0BC919}" type="sibTrans" cxnId="{FA5FF90C-F97A-4472-8E7F-949DFE5C9855}">
      <dgm:prSet/>
      <dgm:spPr/>
      <dgm:t>
        <a:bodyPr/>
        <a:lstStyle/>
        <a:p>
          <a:endParaRPr lang="ru-RU" sz="2400"/>
        </a:p>
      </dgm:t>
    </dgm:pt>
    <dgm:pt modelId="{47EE6A3B-0CBF-4F6A-B57C-C6BF10F50D9A}">
      <dgm:prSet phldrT="[Текст]" custT="1"/>
      <dgm:spPr/>
      <dgm:t>
        <a:bodyPr/>
        <a:lstStyle/>
        <a:p>
          <a:r>
            <a:rPr lang="ru-RU" sz="2400" b="1" dirty="0" smtClean="0"/>
            <a:t>Нравственное и гражданское воспитание </a:t>
          </a:r>
        </a:p>
      </dgm:t>
    </dgm:pt>
    <dgm:pt modelId="{16E163FA-3678-467A-A048-45CEE7E87DE4}" type="parTrans" cxnId="{020A07CC-E1A9-4F77-9E1D-B279F8DAB17F}">
      <dgm:prSet/>
      <dgm:spPr/>
      <dgm:t>
        <a:bodyPr/>
        <a:lstStyle/>
        <a:p>
          <a:endParaRPr lang="ru-RU" sz="2400"/>
        </a:p>
      </dgm:t>
    </dgm:pt>
    <dgm:pt modelId="{E0E4A20A-E217-442A-9055-17CB42C91486}" type="sibTrans" cxnId="{020A07CC-E1A9-4F77-9E1D-B279F8DAB17F}">
      <dgm:prSet/>
      <dgm:spPr/>
      <dgm:t>
        <a:bodyPr/>
        <a:lstStyle/>
        <a:p>
          <a:endParaRPr lang="ru-RU" sz="2400"/>
        </a:p>
      </dgm:t>
    </dgm:pt>
    <dgm:pt modelId="{418B4C4F-813C-4ED8-A32F-94126EF1BDC1}">
      <dgm:prSet phldrT="[Текст]" custT="1"/>
      <dgm:spPr/>
      <dgm:t>
        <a:bodyPr/>
        <a:lstStyle/>
        <a:p>
          <a:r>
            <a:rPr lang="ru-RU" sz="2400" b="1" dirty="0" smtClean="0"/>
            <a:t>Трудовое воспитание</a:t>
          </a:r>
          <a:r>
            <a:rPr lang="ru-RU" sz="2400" dirty="0" smtClean="0"/>
            <a:t> </a:t>
          </a:r>
          <a:endParaRPr lang="ru-RU" sz="2400" dirty="0"/>
        </a:p>
      </dgm:t>
    </dgm:pt>
    <dgm:pt modelId="{4EC21115-58B0-473A-9B5C-AC49B09C3870}" type="parTrans" cxnId="{3183F2A2-ABBC-4C3D-BF8F-574103570FED}">
      <dgm:prSet/>
      <dgm:spPr/>
      <dgm:t>
        <a:bodyPr/>
        <a:lstStyle/>
        <a:p>
          <a:endParaRPr lang="ru-RU" sz="2400"/>
        </a:p>
      </dgm:t>
    </dgm:pt>
    <dgm:pt modelId="{E9380104-3C52-4AE1-954A-47647EF87FC9}" type="sibTrans" cxnId="{3183F2A2-ABBC-4C3D-BF8F-574103570FED}">
      <dgm:prSet/>
      <dgm:spPr/>
      <dgm:t>
        <a:bodyPr/>
        <a:lstStyle/>
        <a:p>
          <a:endParaRPr lang="ru-RU" sz="2400"/>
        </a:p>
      </dgm:t>
    </dgm:pt>
    <dgm:pt modelId="{6FA0724B-1BFD-4895-BD2C-4484D8962401}">
      <dgm:prSet phldrT="[Текст]" custT="1"/>
      <dgm:spPr/>
      <dgm:t>
        <a:bodyPr/>
        <a:lstStyle/>
        <a:p>
          <a:r>
            <a:rPr lang="ru-RU" sz="2400" b="1" dirty="0" err="1" smtClean="0"/>
            <a:t>Здоровьесбережение</a:t>
          </a:r>
          <a:r>
            <a:rPr lang="ru-RU" sz="2400" dirty="0" smtClean="0"/>
            <a:t> </a:t>
          </a:r>
          <a:endParaRPr lang="ru-RU" sz="2400" dirty="0"/>
        </a:p>
      </dgm:t>
    </dgm:pt>
    <dgm:pt modelId="{9EED35D5-4AC8-4B54-9840-00B783C4C97C}" type="parTrans" cxnId="{D88940FF-16E4-400C-970C-55D4B4451015}">
      <dgm:prSet/>
      <dgm:spPr/>
      <dgm:t>
        <a:bodyPr/>
        <a:lstStyle/>
        <a:p>
          <a:endParaRPr lang="ru-RU" sz="2400"/>
        </a:p>
      </dgm:t>
    </dgm:pt>
    <dgm:pt modelId="{DC378900-5FA8-45AD-996B-9F96AB2CAC88}" type="sibTrans" cxnId="{D88940FF-16E4-400C-970C-55D4B4451015}">
      <dgm:prSet/>
      <dgm:spPr/>
      <dgm:t>
        <a:bodyPr/>
        <a:lstStyle/>
        <a:p>
          <a:endParaRPr lang="ru-RU" sz="2400"/>
        </a:p>
      </dgm:t>
    </dgm:pt>
    <dgm:pt modelId="{C61C7322-9A68-4530-A580-F3B7166D4B3D}">
      <dgm:prSet phldrT="[Текст]" custT="1"/>
      <dgm:spPr/>
      <dgm:t>
        <a:bodyPr/>
        <a:lstStyle/>
        <a:p>
          <a:r>
            <a:rPr lang="ru-RU" sz="2400" b="1" dirty="0" smtClean="0"/>
            <a:t>Дифференцированный подход</a:t>
          </a:r>
          <a:endParaRPr lang="ru-RU" sz="2400" dirty="0"/>
        </a:p>
      </dgm:t>
    </dgm:pt>
    <dgm:pt modelId="{6B2B7A2B-0665-46BB-9E95-D89CD0DE0EB9}" type="parTrans" cxnId="{CA34D5FD-F887-44BA-A18E-62B92ABE1528}">
      <dgm:prSet/>
      <dgm:spPr/>
      <dgm:t>
        <a:bodyPr/>
        <a:lstStyle/>
        <a:p>
          <a:endParaRPr lang="ru-RU" sz="2400"/>
        </a:p>
      </dgm:t>
    </dgm:pt>
    <dgm:pt modelId="{3BFAB3A0-37BE-4A5A-AB2C-5A9A7DE4BDE6}" type="sibTrans" cxnId="{CA34D5FD-F887-44BA-A18E-62B92ABE1528}">
      <dgm:prSet/>
      <dgm:spPr/>
      <dgm:t>
        <a:bodyPr/>
        <a:lstStyle/>
        <a:p>
          <a:endParaRPr lang="ru-RU" sz="2400"/>
        </a:p>
      </dgm:t>
    </dgm:pt>
    <dgm:pt modelId="{D85A350B-5090-41A3-9140-A0B998855EA0}">
      <dgm:prSet phldrT="[Текст]" custT="1"/>
      <dgm:spPr/>
      <dgm:t>
        <a:bodyPr/>
        <a:lstStyle/>
        <a:p>
          <a:r>
            <a:rPr lang="ru-RU" sz="2400" b="1" dirty="0" smtClean="0"/>
            <a:t>Организация воспитательного досуга</a:t>
          </a:r>
          <a:endParaRPr lang="ru-RU" sz="2400" dirty="0"/>
        </a:p>
      </dgm:t>
    </dgm:pt>
    <dgm:pt modelId="{9E00A846-5F82-4D14-A5FD-724BE838F10D}" type="parTrans" cxnId="{F0C427D2-4667-4EF0-B356-5CC353EC54B6}">
      <dgm:prSet/>
      <dgm:spPr/>
      <dgm:t>
        <a:bodyPr/>
        <a:lstStyle/>
        <a:p>
          <a:endParaRPr lang="ru-RU" sz="2400"/>
        </a:p>
      </dgm:t>
    </dgm:pt>
    <dgm:pt modelId="{03765797-8643-400F-A1AD-16DE0D18032D}" type="sibTrans" cxnId="{F0C427D2-4667-4EF0-B356-5CC353EC54B6}">
      <dgm:prSet/>
      <dgm:spPr/>
      <dgm:t>
        <a:bodyPr/>
        <a:lstStyle/>
        <a:p>
          <a:endParaRPr lang="ru-RU" sz="2400"/>
        </a:p>
      </dgm:t>
    </dgm:pt>
    <dgm:pt modelId="{886EF69A-8ED5-4F5F-8446-873199CF5443}">
      <dgm:prSet phldrT="[Текст]" custT="1"/>
      <dgm:spPr/>
      <dgm:t>
        <a:bodyPr/>
        <a:lstStyle/>
        <a:p>
          <a:r>
            <a:rPr lang="ru-RU" sz="2400" b="1" dirty="0" smtClean="0"/>
            <a:t>Авторитет товарищей</a:t>
          </a:r>
          <a:r>
            <a:rPr lang="ru-RU" sz="2400" dirty="0" smtClean="0"/>
            <a:t> </a:t>
          </a:r>
          <a:endParaRPr lang="ru-RU" sz="2400" dirty="0"/>
        </a:p>
      </dgm:t>
    </dgm:pt>
    <dgm:pt modelId="{4DA676B9-DEEE-4D5A-9EFF-7952807A8753}" type="parTrans" cxnId="{AAD3BB82-3A74-4FEA-B39D-AC2F9B8E182C}">
      <dgm:prSet/>
      <dgm:spPr/>
      <dgm:t>
        <a:bodyPr/>
        <a:lstStyle/>
        <a:p>
          <a:endParaRPr lang="ru-RU" sz="2400"/>
        </a:p>
      </dgm:t>
    </dgm:pt>
    <dgm:pt modelId="{DDE31321-2222-4187-846F-036858402A63}" type="sibTrans" cxnId="{AAD3BB82-3A74-4FEA-B39D-AC2F9B8E182C}">
      <dgm:prSet/>
      <dgm:spPr/>
      <dgm:t>
        <a:bodyPr/>
        <a:lstStyle/>
        <a:p>
          <a:endParaRPr lang="ru-RU" sz="2400"/>
        </a:p>
      </dgm:t>
    </dgm:pt>
    <dgm:pt modelId="{18201B5C-3925-4535-9C46-3AA1C56A2A88}">
      <dgm:prSet custT="1"/>
      <dgm:spPr/>
      <dgm:t>
        <a:bodyPr/>
        <a:lstStyle/>
        <a:p>
          <a:r>
            <a:rPr lang="ru-RU" sz="2400" b="1" smtClean="0"/>
            <a:t>Работа с родителями, со школой</a:t>
          </a:r>
          <a:endParaRPr lang="ru-RU" sz="2400"/>
        </a:p>
      </dgm:t>
    </dgm:pt>
    <dgm:pt modelId="{F9406DF8-BAD1-429F-B974-DDCEC83EB20A}" type="parTrans" cxnId="{F921045A-BFA7-414D-851E-ACEF81AED3D4}">
      <dgm:prSet/>
      <dgm:spPr/>
      <dgm:t>
        <a:bodyPr/>
        <a:lstStyle/>
        <a:p>
          <a:endParaRPr lang="ru-RU" sz="2400"/>
        </a:p>
      </dgm:t>
    </dgm:pt>
    <dgm:pt modelId="{5B9FDBD7-255C-406A-AB7F-5FD73A9FD911}" type="sibTrans" cxnId="{F921045A-BFA7-414D-851E-ACEF81AED3D4}">
      <dgm:prSet/>
      <dgm:spPr/>
      <dgm:t>
        <a:bodyPr/>
        <a:lstStyle/>
        <a:p>
          <a:endParaRPr lang="ru-RU" sz="2400"/>
        </a:p>
      </dgm:t>
    </dgm:pt>
    <dgm:pt modelId="{7142C3F3-931C-465D-A188-E987951A5F1B}" type="pres">
      <dgm:prSet presAssocID="{D45D976E-D81B-4982-9420-6981A9895274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759F6E49-A6AD-4190-9887-206503C3A00A}" type="pres">
      <dgm:prSet presAssocID="{D45D976E-D81B-4982-9420-6981A9895274}" presName="pyramid" presStyleLbl="node1" presStyleIdx="0" presStyleCnt="1"/>
      <dgm:spPr>
        <a:solidFill>
          <a:schemeClr val="accent2">
            <a:shade val="50000"/>
            <a:hueOff val="0"/>
            <a:satOff val="0"/>
            <a:lumOff val="0"/>
            <a:alpha val="28000"/>
          </a:schemeClr>
        </a:solidFill>
      </dgm:spPr>
      <dgm:t>
        <a:bodyPr/>
        <a:lstStyle/>
        <a:p>
          <a:endParaRPr lang="ru-RU"/>
        </a:p>
      </dgm:t>
    </dgm:pt>
    <dgm:pt modelId="{8E133A56-2894-4385-A87D-98C5331AAD32}" type="pres">
      <dgm:prSet presAssocID="{D45D976E-D81B-4982-9420-6981A9895274}" presName="theList" presStyleCnt="0"/>
      <dgm:spPr/>
    </dgm:pt>
    <dgm:pt modelId="{6D3F07C6-2399-4517-9675-F34F4C7377D4}" type="pres">
      <dgm:prSet presAssocID="{5D33BD3F-F67B-4598-9B5D-881CAA581236}" presName="aNode" presStyleLbl="fgAcc1" presStyleIdx="0" presStyleCnt="9" custScaleX="215225" custLinFactNeighborX="58032" custLinFactNeighborY="-900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4F6600-6C63-43F8-B103-D761E227BE9D}" type="pres">
      <dgm:prSet presAssocID="{5D33BD3F-F67B-4598-9B5D-881CAA581236}" presName="aSpace" presStyleCnt="0"/>
      <dgm:spPr/>
    </dgm:pt>
    <dgm:pt modelId="{107CDAD5-3EB4-4A95-9DA5-A9A5052BC3A2}" type="pres">
      <dgm:prSet presAssocID="{D8949940-345A-430C-97B2-EA2A15856072}" presName="aNode" presStyleLbl="fgAcc1" presStyleIdx="1" presStyleCnt="9" custScaleX="215225" custLinFactNeighborX="58032" custLinFactNeighborY="-900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164D78-44E7-4306-9848-4D441F0446E0}" type="pres">
      <dgm:prSet presAssocID="{D8949940-345A-430C-97B2-EA2A15856072}" presName="aSpace" presStyleCnt="0"/>
      <dgm:spPr/>
    </dgm:pt>
    <dgm:pt modelId="{D089E734-C93B-415D-BFF1-F60D1C62FBE8}" type="pres">
      <dgm:prSet presAssocID="{D85A350B-5090-41A3-9140-A0B998855EA0}" presName="aNode" presStyleLbl="fgAcc1" presStyleIdx="2" presStyleCnt="9" custScaleX="215225" custLinFactNeighborX="58032" custLinFactNeighborY="-900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B44F82-C394-4B89-B85D-923DFB350ADA}" type="pres">
      <dgm:prSet presAssocID="{D85A350B-5090-41A3-9140-A0B998855EA0}" presName="aSpace" presStyleCnt="0"/>
      <dgm:spPr/>
    </dgm:pt>
    <dgm:pt modelId="{DB305C1E-5314-4C54-9FE7-6DA6F86B8ACF}" type="pres">
      <dgm:prSet presAssocID="{886EF69A-8ED5-4F5F-8446-873199CF5443}" presName="aNode" presStyleLbl="fgAcc1" presStyleIdx="3" presStyleCnt="9" custScaleX="215225" custLinFactNeighborX="58032" custLinFactNeighborY="-900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B28599-1140-45B8-AA90-1645AA5CAB07}" type="pres">
      <dgm:prSet presAssocID="{886EF69A-8ED5-4F5F-8446-873199CF5443}" presName="aSpace" presStyleCnt="0"/>
      <dgm:spPr/>
    </dgm:pt>
    <dgm:pt modelId="{1038D03A-A299-42C4-BBE7-63C4188C5552}" type="pres">
      <dgm:prSet presAssocID="{6FA0724B-1BFD-4895-BD2C-4484D8962401}" presName="aNode" presStyleLbl="fgAcc1" presStyleIdx="4" presStyleCnt="9" custScaleX="215225" custLinFactNeighborX="58032" custLinFactNeighborY="-900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8C9459-BDF6-47C3-B8B3-BEE00BC3515A}" type="pres">
      <dgm:prSet presAssocID="{6FA0724B-1BFD-4895-BD2C-4484D8962401}" presName="aSpace" presStyleCnt="0"/>
      <dgm:spPr/>
    </dgm:pt>
    <dgm:pt modelId="{2605262E-6778-4EE1-B3B6-C4967DB8CC97}" type="pres">
      <dgm:prSet presAssocID="{C61C7322-9A68-4530-A580-F3B7166D4B3D}" presName="aNode" presStyleLbl="fgAcc1" presStyleIdx="5" presStyleCnt="9" custScaleX="215225" custLinFactNeighborX="58032" custLinFactNeighborY="-900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8C9174-6C3F-4D2F-A506-EF7FCE9CE2CB}" type="pres">
      <dgm:prSet presAssocID="{C61C7322-9A68-4530-A580-F3B7166D4B3D}" presName="aSpace" presStyleCnt="0"/>
      <dgm:spPr/>
    </dgm:pt>
    <dgm:pt modelId="{ADE03D76-5894-4E91-BE87-F8025DC6AAAB}" type="pres">
      <dgm:prSet presAssocID="{418B4C4F-813C-4ED8-A32F-94126EF1BDC1}" presName="aNode" presStyleLbl="fgAcc1" presStyleIdx="6" presStyleCnt="9" custScaleX="215225" custLinFactNeighborX="58032" custLinFactNeighborY="-900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AAF3A5-5786-40D1-A1AA-C54860F6A991}" type="pres">
      <dgm:prSet presAssocID="{418B4C4F-813C-4ED8-A32F-94126EF1BDC1}" presName="aSpace" presStyleCnt="0"/>
      <dgm:spPr/>
    </dgm:pt>
    <dgm:pt modelId="{03EF5412-F4ED-469E-8B03-5DBAA98945B4}" type="pres">
      <dgm:prSet presAssocID="{47EE6A3B-0CBF-4F6A-B57C-C6BF10F50D9A}" presName="aNode" presStyleLbl="fgAcc1" presStyleIdx="7" presStyleCnt="9" custScaleX="215225" custLinFactNeighborX="58032" custLinFactNeighborY="-900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BF7BF4-B3B7-4408-9488-04A244507EB5}" type="pres">
      <dgm:prSet presAssocID="{47EE6A3B-0CBF-4F6A-B57C-C6BF10F50D9A}" presName="aSpace" presStyleCnt="0"/>
      <dgm:spPr/>
    </dgm:pt>
    <dgm:pt modelId="{529F853D-AEBE-485B-B221-57E092F78B93}" type="pres">
      <dgm:prSet presAssocID="{18201B5C-3925-4535-9C46-3AA1C56A2A88}" presName="aNode" presStyleLbl="fgAcc1" presStyleIdx="8" presStyleCnt="9" custScaleX="215225" custLinFactNeighborX="58032" custLinFactNeighborY="-900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024A8A-26FB-4F90-9646-6F7A15103DF3}" type="pres">
      <dgm:prSet presAssocID="{18201B5C-3925-4535-9C46-3AA1C56A2A88}" presName="aSpace" presStyleCnt="0"/>
      <dgm:spPr/>
    </dgm:pt>
  </dgm:ptLst>
  <dgm:cxnLst>
    <dgm:cxn modelId="{FA5FF90C-F97A-4472-8E7F-949DFE5C9855}" srcId="{D45D976E-D81B-4982-9420-6981A9895274}" destId="{D8949940-345A-430C-97B2-EA2A15856072}" srcOrd="1" destOrd="0" parTransId="{9EFCABAB-729D-448B-B2E7-DB929D2E4E44}" sibTransId="{7A28E8E4-3BDA-4124-9770-78065B0BC919}"/>
    <dgm:cxn modelId="{AEB7938B-23DD-4C0D-8DE3-F7FED5AC67E2}" type="presOf" srcId="{5D33BD3F-F67B-4598-9B5D-881CAA581236}" destId="{6D3F07C6-2399-4517-9675-F34F4C7377D4}" srcOrd="0" destOrd="0" presId="urn:microsoft.com/office/officeart/2005/8/layout/pyramid2"/>
    <dgm:cxn modelId="{74884B6D-90BA-4706-90B2-9D94FAB29FE3}" type="presOf" srcId="{D45D976E-D81B-4982-9420-6981A9895274}" destId="{7142C3F3-931C-465D-A188-E987951A5F1B}" srcOrd="0" destOrd="0" presId="urn:microsoft.com/office/officeart/2005/8/layout/pyramid2"/>
    <dgm:cxn modelId="{CA34D5FD-F887-44BA-A18E-62B92ABE1528}" srcId="{D45D976E-D81B-4982-9420-6981A9895274}" destId="{C61C7322-9A68-4530-A580-F3B7166D4B3D}" srcOrd="5" destOrd="0" parTransId="{6B2B7A2B-0665-46BB-9E95-D89CD0DE0EB9}" sibTransId="{3BFAB3A0-37BE-4A5A-AB2C-5A9A7DE4BDE6}"/>
    <dgm:cxn modelId="{FFB45A5B-D18B-4383-A664-B44EF89539BF}" srcId="{D45D976E-D81B-4982-9420-6981A9895274}" destId="{5D33BD3F-F67B-4598-9B5D-881CAA581236}" srcOrd="0" destOrd="0" parTransId="{CF2AEF02-D881-4D60-B8AA-648D657FFB8B}" sibTransId="{33F4C28F-F240-4222-8C31-AE7EB6650964}"/>
    <dgm:cxn modelId="{AAD3BB82-3A74-4FEA-B39D-AC2F9B8E182C}" srcId="{D45D976E-D81B-4982-9420-6981A9895274}" destId="{886EF69A-8ED5-4F5F-8446-873199CF5443}" srcOrd="3" destOrd="0" parTransId="{4DA676B9-DEEE-4D5A-9EFF-7952807A8753}" sibTransId="{DDE31321-2222-4187-846F-036858402A63}"/>
    <dgm:cxn modelId="{9F172D2C-E577-46CD-8E67-593032B226F4}" type="presOf" srcId="{47EE6A3B-0CBF-4F6A-B57C-C6BF10F50D9A}" destId="{03EF5412-F4ED-469E-8B03-5DBAA98945B4}" srcOrd="0" destOrd="0" presId="urn:microsoft.com/office/officeart/2005/8/layout/pyramid2"/>
    <dgm:cxn modelId="{3ACB115E-CE29-4CF0-8AAE-933D1D225BE9}" type="presOf" srcId="{18201B5C-3925-4535-9C46-3AA1C56A2A88}" destId="{529F853D-AEBE-485B-B221-57E092F78B93}" srcOrd="0" destOrd="0" presId="urn:microsoft.com/office/officeart/2005/8/layout/pyramid2"/>
    <dgm:cxn modelId="{D88940FF-16E4-400C-970C-55D4B4451015}" srcId="{D45D976E-D81B-4982-9420-6981A9895274}" destId="{6FA0724B-1BFD-4895-BD2C-4484D8962401}" srcOrd="4" destOrd="0" parTransId="{9EED35D5-4AC8-4B54-9840-00B783C4C97C}" sibTransId="{DC378900-5FA8-45AD-996B-9F96AB2CAC88}"/>
    <dgm:cxn modelId="{3183F2A2-ABBC-4C3D-BF8F-574103570FED}" srcId="{D45D976E-D81B-4982-9420-6981A9895274}" destId="{418B4C4F-813C-4ED8-A32F-94126EF1BDC1}" srcOrd="6" destOrd="0" parTransId="{4EC21115-58B0-473A-9B5C-AC49B09C3870}" sibTransId="{E9380104-3C52-4AE1-954A-47647EF87FC9}"/>
    <dgm:cxn modelId="{3F52BC14-C9C0-4D20-8F19-C1EE949900F8}" type="presOf" srcId="{6FA0724B-1BFD-4895-BD2C-4484D8962401}" destId="{1038D03A-A299-42C4-BBE7-63C4188C5552}" srcOrd="0" destOrd="0" presId="urn:microsoft.com/office/officeart/2005/8/layout/pyramid2"/>
    <dgm:cxn modelId="{F0C427D2-4667-4EF0-B356-5CC353EC54B6}" srcId="{D45D976E-D81B-4982-9420-6981A9895274}" destId="{D85A350B-5090-41A3-9140-A0B998855EA0}" srcOrd="2" destOrd="0" parTransId="{9E00A846-5F82-4D14-A5FD-724BE838F10D}" sibTransId="{03765797-8643-400F-A1AD-16DE0D18032D}"/>
    <dgm:cxn modelId="{F921045A-BFA7-414D-851E-ACEF81AED3D4}" srcId="{D45D976E-D81B-4982-9420-6981A9895274}" destId="{18201B5C-3925-4535-9C46-3AA1C56A2A88}" srcOrd="8" destOrd="0" parTransId="{F9406DF8-BAD1-429F-B974-DDCEC83EB20A}" sibTransId="{5B9FDBD7-255C-406A-AB7F-5FD73A9FD911}"/>
    <dgm:cxn modelId="{A15B1530-C8FB-4802-90B8-C7811F124B9E}" type="presOf" srcId="{418B4C4F-813C-4ED8-A32F-94126EF1BDC1}" destId="{ADE03D76-5894-4E91-BE87-F8025DC6AAAB}" srcOrd="0" destOrd="0" presId="urn:microsoft.com/office/officeart/2005/8/layout/pyramid2"/>
    <dgm:cxn modelId="{7FDC3667-5F07-48EA-96AC-D61FCA4B77A7}" type="presOf" srcId="{D85A350B-5090-41A3-9140-A0B998855EA0}" destId="{D089E734-C93B-415D-BFF1-F60D1C62FBE8}" srcOrd="0" destOrd="0" presId="urn:microsoft.com/office/officeart/2005/8/layout/pyramid2"/>
    <dgm:cxn modelId="{0C390B8D-8805-40E5-98FD-715A2D373615}" type="presOf" srcId="{C61C7322-9A68-4530-A580-F3B7166D4B3D}" destId="{2605262E-6778-4EE1-B3B6-C4967DB8CC97}" srcOrd="0" destOrd="0" presId="urn:microsoft.com/office/officeart/2005/8/layout/pyramid2"/>
    <dgm:cxn modelId="{9B130D6C-18E2-4783-90C3-00B6341B30D1}" type="presOf" srcId="{886EF69A-8ED5-4F5F-8446-873199CF5443}" destId="{DB305C1E-5314-4C54-9FE7-6DA6F86B8ACF}" srcOrd="0" destOrd="0" presId="urn:microsoft.com/office/officeart/2005/8/layout/pyramid2"/>
    <dgm:cxn modelId="{76F6D47A-C14B-40D5-AA81-E24AEC7B4D4E}" type="presOf" srcId="{D8949940-345A-430C-97B2-EA2A15856072}" destId="{107CDAD5-3EB4-4A95-9DA5-A9A5052BC3A2}" srcOrd="0" destOrd="0" presId="urn:microsoft.com/office/officeart/2005/8/layout/pyramid2"/>
    <dgm:cxn modelId="{020A07CC-E1A9-4F77-9E1D-B279F8DAB17F}" srcId="{D45D976E-D81B-4982-9420-6981A9895274}" destId="{47EE6A3B-0CBF-4F6A-B57C-C6BF10F50D9A}" srcOrd="7" destOrd="0" parTransId="{16E163FA-3678-467A-A048-45CEE7E87DE4}" sibTransId="{E0E4A20A-E217-442A-9055-17CB42C91486}"/>
    <dgm:cxn modelId="{E34E0EA9-F23B-46C3-BAFF-48528C883ACA}" type="presParOf" srcId="{7142C3F3-931C-465D-A188-E987951A5F1B}" destId="{759F6E49-A6AD-4190-9887-206503C3A00A}" srcOrd="0" destOrd="0" presId="urn:microsoft.com/office/officeart/2005/8/layout/pyramid2"/>
    <dgm:cxn modelId="{66D95B09-B933-4F95-A2C6-91B2CFF8EE45}" type="presParOf" srcId="{7142C3F3-931C-465D-A188-E987951A5F1B}" destId="{8E133A56-2894-4385-A87D-98C5331AAD32}" srcOrd="1" destOrd="0" presId="urn:microsoft.com/office/officeart/2005/8/layout/pyramid2"/>
    <dgm:cxn modelId="{C0AE7929-A0B3-4349-9905-3A14F193BDFE}" type="presParOf" srcId="{8E133A56-2894-4385-A87D-98C5331AAD32}" destId="{6D3F07C6-2399-4517-9675-F34F4C7377D4}" srcOrd="0" destOrd="0" presId="urn:microsoft.com/office/officeart/2005/8/layout/pyramid2"/>
    <dgm:cxn modelId="{11DE30AF-D9E5-47A6-8F88-05B7C439242E}" type="presParOf" srcId="{8E133A56-2894-4385-A87D-98C5331AAD32}" destId="{C94F6600-6C63-43F8-B103-D761E227BE9D}" srcOrd="1" destOrd="0" presId="urn:microsoft.com/office/officeart/2005/8/layout/pyramid2"/>
    <dgm:cxn modelId="{50F0ECBC-14CD-4BC3-8E51-C97E91A8849A}" type="presParOf" srcId="{8E133A56-2894-4385-A87D-98C5331AAD32}" destId="{107CDAD5-3EB4-4A95-9DA5-A9A5052BC3A2}" srcOrd="2" destOrd="0" presId="urn:microsoft.com/office/officeart/2005/8/layout/pyramid2"/>
    <dgm:cxn modelId="{C209271A-D62D-4FAB-9F8A-246161A86E07}" type="presParOf" srcId="{8E133A56-2894-4385-A87D-98C5331AAD32}" destId="{B0164D78-44E7-4306-9848-4D441F0446E0}" srcOrd="3" destOrd="0" presId="urn:microsoft.com/office/officeart/2005/8/layout/pyramid2"/>
    <dgm:cxn modelId="{A8102C6A-3392-4E17-B3F9-C88BEA5D6816}" type="presParOf" srcId="{8E133A56-2894-4385-A87D-98C5331AAD32}" destId="{D089E734-C93B-415D-BFF1-F60D1C62FBE8}" srcOrd="4" destOrd="0" presId="urn:microsoft.com/office/officeart/2005/8/layout/pyramid2"/>
    <dgm:cxn modelId="{EAA7BDC8-68E0-49A5-9438-44A41D8A57A8}" type="presParOf" srcId="{8E133A56-2894-4385-A87D-98C5331AAD32}" destId="{51B44F82-C394-4B89-B85D-923DFB350ADA}" srcOrd="5" destOrd="0" presId="urn:microsoft.com/office/officeart/2005/8/layout/pyramid2"/>
    <dgm:cxn modelId="{879E19E2-7A44-4C4C-9916-7C8C75AB7D50}" type="presParOf" srcId="{8E133A56-2894-4385-A87D-98C5331AAD32}" destId="{DB305C1E-5314-4C54-9FE7-6DA6F86B8ACF}" srcOrd="6" destOrd="0" presId="urn:microsoft.com/office/officeart/2005/8/layout/pyramid2"/>
    <dgm:cxn modelId="{DCCF04C4-6BCA-4E05-B38A-11F4048E3D1A}" type="presParOf" srcId="{8E133A56-2894-4385-A87D-98C5331AAD32}" destId="{F3B28599-1140-45B8-AA90-1645AA5CAB07}" srcOrd="7" destOrd="0" presId="urn:microsoft.com/office/officeart/2005/8/layout/pyramid2"/>
    <dgm:cxn modelId="{B962E57A-1273-4BBB-95A4-7075D64DAC76}" type="presParOf" srcId="{8E133A56-2894-4385-A87D-98C5331AAD32}" destId="{1038D03A-A299-42C4-BBE7-63C4188C5552}" srcOrd="8" destOrd="0" presId="urn:microsoft.com/office/officeart/2005/8/layout/pyramid2"/>
    <dgm:cxn modelId="{6F55349D-759B-4E2D-BD99-49E63601F72E}" type="presParOf" srcId="{8E133A56-2894-4385-A87D-98C5331AAD32}" destId="{E28C9459-BDF6-47C3-B8B3-BEE00BC3515A}" srcOrd="9" destOrd="0" presId="urn:microsoft.com/office/officeart/2005/8/layout/pyramid2"/>
    <dgm:cxn modelId="{1AA15006-2A9D-44A5-9464-219FA3048461}" type="presParOf" srcId="{8E133A56-2894-4385-A87D-98C5331AAD32}" destId="{2605262E-6778-4EE1-B3B6-C4967DB8CC97}" srcOrd="10" destOrd="0" presId="urn:microsoft.com/office/officeart/2005/8/layout/pyramid2"/>
    <dgm:cxn modelId="{957D12BE-DB47-4F31-AFE2-6D00334BE68E}" type="presParOf" srcId="{8E133A56-2894-4385-A87D-98C5331AAD32}" destId="{B78C9174-6C3F-4D2F-A506-EF7FCE9CE2CB}" srcOrd="11" destOrd="0" presId="urn:microsoft.com/office/officeart/2005/8/layout/pyramid2"/>
    <dgm:cxn modelId="{04E06EE0-B3F9-4AD8-8551-F8C5DA956B9E}" type="presParOf" srcId="{8E133A56-2894-4385-A87D-98C5331AAD32}" destId="{ADE03D76-5894-4E91-BE87-F8025DC6AAAB}" srcOrd="12" destOrd="0" presId="urn:microsoft.com/office/officeart/2005/8/layout/pyramid2"/>
    <dgm:cxn modelId="{1E8722BF-934D-41E4-9CE4-0A95272F2152}" type="presParOf" srcId="{8E133A56-2894-4385-A87D-98C5331AAD32}" destId="{A5AAF3A5-5786-40D1-A1AA-C54860F6A991}" srcOrd="13" destOrd="0" presId="urn:microsoft.com/office/officeart/2005/8/layout/pyramid2"/>
    <dgm:cxn modelId="{A770A83E-7638-4C92-9901-5C281A1929A9}" type="presParOf" srcId="{8E133A56-2894-4385-A87D-98C5331AAD32}" destId="{03EF5412-F4ED-469E-8B03-5DBAA98945B4}" srcOrd="14" destOrd="0" presId="urn:microsoft.com/office/officeart/2005/8/layout/pyramid2"/>
    <dgm:cxn modelId="{17B8EDED-F87C-4804-9BBE-A1693E2D03AF}" type="presParOf" srcId="{8E133A56-2894-4385-A87D-98C5331AAD32}" destId="{3DBF7BF4-B3B7-4408-9488-04A244507EB5}" srcOrd="15" destOrd="0" presId="urn:microsoft.com/office/officeart/2005/8/layout/pyramid2"/>
    <dgm:cxn modelId="{4B54567D-5151-4222-A539-3CD9BF9B7716}" type="presParOf" srcId="{8E133A56-2894-4385-A87D-98C5331AAD32}" destId="{529F853D-AEBE-485B-B221-57E092F78B93}" srcOrd="16" destOrd="0" presId="urn:microsoft.com/office/officeart/2005/8/layout/pyramid2"/>
    <dgm:cxn modelId="{0A4BAF33-958D-43EB-B6BF-23D1C1A5A8EC}" type="presParOf" srcId="{8E133A56-2894-4385-A87D-98C5331AAD32}" destId="{B3024A8A-26FB-4F90-9646-6F7A15103DF3}" srcOrd="1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9BDAFEF-891D-42C2-A008-80B5B4E9E75E}" type="doc">
      <dgm:prSet loTypeId="urn:microsoft.com/office/officeart/2005/8/layout/target3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3E0F836E-6BF5-44E5-AC26-DDA007F94676}">
      <dgm:prSet/>
      <dgm:spPr/>
      <dgm:t>
        <a:bodyPr/>
        <a:lstStyle/>
        <a:p>
          <a:pPr algn="l" rtl="0"/>
          <a:r>
            <a:rPr lang="ru-RU" b="1" dirty="0" smtClean="0"/>
            <a:t>Цель</a:t>
          </a:r>
          <a:r>
            <a:rPr lang="ru-RU" dirty="0" smtClean="0"/>
            <a:t>: создать условия для развития способности </a:t>
          </a:r>
          <a:r>
            <a:rPr lang="ru-RU" dirty="0" err="1" smtClean="0"/>
            <a:t>безоценочного</a:t>
          </a:r>
          <a:r>
            <a:rPr lang="ru-RU" dirty="0" smtClean="0"/>
            <a:t> принятия другого человека</a:t>
          </a:r>
          <a:endParaRPr lang="ru-RU" dirty="0"/>
        </a:p>
      </dgm:t>
    </dgm:pt>
    <dgm:pt modelId="{96BBEE4F-5C0E-49EC-B8D8-E6F1078FA7CF}" type="parTrans" cxnId="{4CE1F1F6-7892-4553-A752-E6E499588A78}">
      <dgm:prSet/>
      <dgm:spPr/>
      <dgm:t>
        <a:bodyPr/>
        <a:lstStyle/>
        <a:p>
          <a:endParaRPr lang="ru-RU"/>
        </a:p>
      </dgm:t>
    </dgm:pt>
    <dgm:pt modelId="{B32B8902-6168-472F-B7D2-C254CB6D194C}" type="sibTrans" cxnId="{4CE1F1F6-7892-4553-A752-E6E499588A78}">
      <dgm:prSet/>
      <dgm:spPr/>
      <dgm:t>
        <a:bodyPr/>
        <a:lstStyle/>
        <a:p>
          <a:endParaRPr lang="ru-RU"/>
        </a:p>
      </dgm:t>
    </dgm:pt>
    <dgm:pt modelId="{32076C96-5E07-4459-B9A9-FAB4D4759CE7}">
      <dgm:prSet/>
      <dgm:spPr/>
      <dgm:t>
        <a:bodyPr/>
        <a:lstStyle/>
        <a:p>
          <a:pPr algn="l" rtl="0"/>
          <a:r>
            <a:rPr lang="ru-RU" b="1" dirty="0" smtClean="0"/>
            <a:t>Задачи:</a:t>
          </a:r>
          <a:r>
            <a:rPr lang="ru-RU" dirty="0" smtClean="0"/>
            <a:t> развивать навыки взаимодействия, способствовать формированию  положительного самоощущения, развивать умение понимать чувства других людей; расширить знания учащихся о чувствах и эмоциях.</a:t>
          </a:r>
          <a:endParaRPr lang="ru-RU" dirty="0"/>
        </a:p>
      </dgm:t>
    </dgm:pt>
    <dgm:pt modelId="{74E39D91-F203-4370-873E-E6AA69AC0F16}" type="parTrans" cxnId="{5EFFD435-5BC6-46FF-9A33-6149110F1FA9}">
      <dgm:prSet/>
      <dgm:spPr/>
      <dgm:t>
        <a:bodyPr/>
        <a:lstStyle/>
        <a:p>
          <a:endParaRPr lang="ru-RU"/>
        </a:p>
      </dgm:t>
    </dgm:pt>
    <dgm:pt modelId="{BF16F2C7-CB7C-42BF-8A36-F583C2456C59}" type="sibTrans" cxnId="{5EFFD435-5BC6-46FF-9A33-6149110F1FA9}">
      <dgm:prSet/>
      <dgm:spPr/>
      <dgm:t>
        <a:bodyPr/>
        <a:lstStyle/>
        <a:p>
          <a:endParaRPr lang="ru-RU"/>
        </a:p>
      </dgm:t>
    </dgm:pt>
    <dgm:pt modelId="{D5151C63-E5FB-4890-9BE5-972498D02A66}">
      <dgm:prSet/>
      <dgm:spPr/>
      <dgm:t>
        <a:bodyPr/>
        <a:lstStyle/>
        <a:p>
          <a:pPr algn="l" rtl="0"/>
          <a:r>
            <a:rPr lang="ru-RU" b="1" dirty="0" smtClean="0"/>
            <a:t>Оборудование:</a:t>
          </a:r>
          <a:r>
            <a:rPr lang="ru-RU" dirty="0" smtClean="0"/>
            <a:t> компьютер, проектор, таблички с правилами общего разговора, фразами подсказками, знаки для ведущего, фотографии с разными лицами людей.</a:t>
          </a:r>
        </a:p>
      </dgm:t>
    </dgm:pt>
    <dgm:pt modelId="{B9BB3ACD-8B77-4900-84E3-CBCAC2E87BC4}" type="parTrans" cxnId="{0133A53E-E150-44F9-9F24-3B185A30D9E1}">
      <dgm:prSet/>
      <dgm:spPr/>
      <dgm:t>
        <a:bodyPr/>
        <a:lstStyle/>
        <a:p>
          <a:endParaRPr lang="ru-RU"/>
        </a:p>
      </dgm:t>
    </dgm:pt>
    <dgm:pt modelId="{3B4017E8-940E-4A12-AB82-0B12F9022075}" type="sibTrans" cxnId="{0133A53E-E150-44F9-9F24-3B185A30D9E1}">
      <dgm:prSet/>
      <dgm:spPr/>
      <dgm:t>
        <a:bodyPr/>
        <a:lstStyle/>
        <a:p>
          <a:endParaRPr lang="ru-RU"/>
        </a:p>
      </dgm:t>
    </dgm:pt>
    <dgm:pt modelId="{2480A16F-9F53-4A2F-9BEB-FFA7E68B1484}">
      <dgm:prSet/>
      <dgm:spPr/>
      <dgm:t>
        <a:bodyPr/>
        <a:lstStyle/>
        <a:p>
          <a:pPr algn="l"/>
          <a:r>
            <a:rPr lang="ru-RU" b="1" dirty="0" smtClean="0"/>
            <a:t>Целевой возраст</a:t>
          </a:r>
          <a:r>
            <a:rPr lang="ru-RU" dirty="0" smtClean="0"/>
            <a:t>: 7-8 классы</a:t>
          </a:r>
          <a:endParaRPr lang="ru-RU" dirty="0"/>
        </a:p>
      </dgm:t>
    </dgm:pt>
    <dgm:pt modelId="{496BEC8F-F2B9-4FD6-9DEC-CBC4C32655C3}" type="parTrans" cxnId="{576089FF-053B-43F1-ADE2-66B1820B1C73}">
      <dgm:prSet/>
      <dgm:spPr/>
      <dgm:t>
        <a:bodyPr/>
        <a:lstStyle/>
        <a:p>
          <a:endParaRPr lang="ru-RU"/>
        </a:p>
      </dgm:t>
    </dgm:pt>
    <dgm:pt modelId="{B78A9BEF-555E-4C3B-8ACA-62D897A4244E}" type="sibTrans" cxnId="{576089FF-053B-43F1-ADE2-66B1820B1C73}">
      <dgm:prSet/>
      <dgm:spPr/>
      <dgm:t>
        <a:bodyPr/>
        <a:lstStyle/>
        <a:p>
          <a:endParaRPr lang="ru-RU"/>
        </a:p>
      </dgm:t>
    </dgm:pt>
    <dgm:pt modelId="{10047129-16C8-4007-8385-485680F54F8F}" type="pres">
      <dgm:prSet presAssocID="{29BDAFEF-891D-42C2-A008-80B5B4E9E75E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D8DF75B-8702-430A-990F-13A7E35D1948}" type="pres">
      <dgm:prSet presAssocID="{3E0F836E-6BF5-44E5-AC26-DDA007F94676}" presName="circle1" presStyleLbl="node1" presStyleIdx="0" presStyleCnt="4"/>
      <dgm:spPr/>
      <dgm:t>
        <a:bodyPr/>
        <a:lstStyle/>
        <a:p>
          <a:endParaRPr lang="ru-RU"/>
        </a:p>
      </dgm:t>
    </dgm:pt>
    <dgm:pt modelId="{AEE8203B-F36F-4B0C-AACA-A0FF2DE5AAE2}" type="pres">
      <dgm:prSet presAssocID="{3E0F836E-6BF5-44E5-AC26-DDA007F94676}" presName="space" presStyleCnt="0"/>
      <dgm:spPr/>
      <dgm:t>
        <a:bodyPr/>
        <a:lstStyle/>
        <a:p>
          <a:endParaRPr lang="ru-RU"/>
        </a:p>
      </dgm:t>
    </dgm:pt>
    <dgm:pt modelId="{97A01FF9-557A-4E12-B4B9-C9A9DC9B904F}" type="pres">
      <dgm:prSet presAssocID="{3E0F836E-6BF5-44E5-AC26-DDA007F94676}" presName="rect1" presStyleLbl="alignAcc1" presStyleIdx="0" presStyleCnt="4"/>
      <dgm:spPr/>
      <dgm:t>
        <a:bodyPr/>
        <a:lstStyle/>
        <a:p>
          <a:endParaRPr lang="ru-RU"/>
        </a:p>
      </dgm:t>
    </dgm:pt>
    <dgm:pt modelId="{76132CA3-C919-4218-A548-E17E5840B70A}" type="pres">
      <dgm:prSet presAssocID="{32076C96-5E07-4459-B9A9-FAB4D4759CE7}" presName="vertSpace2" presStyleLbl="node1" presStyleIdx="0" presStyleCnt="4"/>
      <dgm:spPr/>
      <dgm:t>
        <a:bodyPr/>
        <a:lstStyle/>
        <a:p>
          <a:endParaRPr lang="ru-RU"/>
        </a:p>
      </dgm:t>
    </dgm:pt>
    <dgm:pt modelId="{040A3C0F-E6DF-4567-B9E9-8F1D4052BA77}" type="pres">
      <dgm:prSet presAssocID="{32076C96-5E07-4459-B9A9-FAB4D4759CE7}" presName="circle2" presStyleLbl="node1" presStyleIdx="1" presStyleCnt="4"/>
      <dgm:spPr/>
      <dgm:t>
        <a:bodyPr/>
        <a:lstStyle/>
        <a:p>
          <a:endParaRPr lang="ru-RU"/>
        </a:p>
      </dgm:t>
    </dgm:pt>
    <dgm:pt modelId="{71960998-DE34-4044-898D-8A9733189D80}" type="pres">
      <dgm:prSet presAssocID="{32076C96-5E07-4459-B9A9-FAB4D4759CE7}" presName="rect2" presStyleLbl="alignAcc1" presStyleIdx="1" presStyleCnt="4"/>
      <dgm:spPr/>
      <dgm:t>
        <a:bodyPr/>
        <a:lstStyle/>
        <a:p>
          <a:endParaRPr lang="ru-RU"/>
        </a:p>
      </dgm:t>
    </dgm:pt>
    <dgm:pt modelId="{C785C40A-3FF7-4780-AF0B-8F42F8978609}" type="pres">
      <dgm:prSet presAssocID="{D5151C63-E5FB-4890-9BE5-972498D02A66}" presName="vertSpace3" presStyleLbl="node1" presStyleIdx="1" presStyleCnt="4"/>
      <dgm:spPr/>
      <dgm:t>
        <a:bodyPr/>
        <a:lstStyle/>
        <a:p>
          <a:endParaRPr lang="ru-RU"/>
        </a:p>
      </dgm:t>
    </dgm:pt>
    <dgm:pt modelId="{63637393-BE49-499F-B330-1EB88301DB3E}" type="pres">
      <dgm:prSet presAssocID="{D5151C63-E5FB-4890-9BE5-972498D02A66}" presName="circle3" presStyleLbl="node1" presStyleIdx="2" presStyleCnt="4"/>
      <dgm:spPr/>
      <dgm:t>
        <a:bodyPr/>
        <a:lstStyle/>
        <a:p>
          <a:endParaRPr lang="ru-RU"/>
        </a:p>
      </dgm:t>
    </dgm:pt>
    <dgm:pt modelId="{DECFE7E6-73EA-47C8-B7AF-D2B4A46CDCE6}" type="pres">
      <dgm:prSet presAssocID="{D5151C63-E5FB-4890-9BE5-972498D02A66}" presName="rect3" presStyleLbl="alignAcc1" presStyleIdx="2" presStyleCnt="4"/>
      <dgm:spPr/>
      <dgm:t>
        <a:bodyPr/>
        <a:lstStyle/>
        <a:p>
          <a:endParaRPr lang="ru-RU"/>
        </a:p>
      </dgm:t>
    </dgm:pt>
    <dgm:pt modelId="{53568F9C-F5A6-4B5E-ACAC-02E984683EAD}" type="pres">
      <dgm:prSet presAssocID="{2480A16F-9F53-4A2F-9BEB-FFA7E68B1484}" presName="vertSpace4" presStyleLbl="node1" presStyleIdx="2" presStyleCnt="4"/>
      <dgm:spPr/>
      <dgm:t>
        <a:bodyPr/>
        <a:lstStyle/>
        <a:p>
          <a:endParaRPr lang="ru-RU"/>
        </a:p>
      </dgm:t>
    </dgm:pt>
    <dgm:pt modelId="{5DD48321-569B-46A4-9D85-F526048BED9E}" type="pres">
      <dgm:prSet presAssocID="{2480A16F-9F53-4A2F-9BEB-FFA7E68B1484}" presName="circle4" presStyleLbl="node1" presStyleIdx="3" presStyleCnt="4"/>
      <dgm:spPr/>
      <dgm:t>
        <a:bodyPr/>
        <a:lstStyle/>
        <a:p>
          <a:endParaRPr lang="ru-RU"/>
        </a:p>
      </dgm:t>
    </dgm:pt>
    <dgm:pt modelId="{9F1C83C5-6331-49AA-9865-3D25D24AA6FF}" type="pres">
      <dgm:prSet presAssocID="{2480A16F-9F53-4A2F-9BEB-FFA7E68B1484}" presName="rect4" presStyleLbl="alignAcc1" presStyleIdx="3" presStyleCnt="4"/>
      <dgm:spPr/>
      <dgm:t>
        <a:bodyPr/>
        <a:lstStyle/>
        <a:p>
          <a:endParaRPr lang="ru-RU"/>
        </a:p>
      </dgm:t>
    </dgm:pt>
    <dgm:pt modelId="{5DDA94AF-BFBF-48A0-93F4-5C6D1C80ECED}" type="pres">
      <dgm:prSet presAssocID="{3E0F836E-6BF5-44E5-AC26-DDA007F94676}" presName="rect1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4F1626-B4CF-4947-B5FD-2EDE36354237}" type="pres">
      <dgm:prSet presAssocID="{32076C96-5E07-4459-B9A9-FAB4D4759CE7}" presName="rect2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478106-6070-4267-A34D-75A7B56C0B40}" type="pres">
      <dgm:prSet presAssocID="{D5151C63-E5FB-4890-9BE5-972498D02A66}" presName="rect3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EDBE45-56A3-444D-8EFB-08C7C36B1653}" type="pres">
      <dgm:prSet presAssocID="{2480A16F-9F53-4A2F-9BEB-FFA7E68B1484}" presName="rect4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76670D7-0AEA-4F6D-B955-1B5027AFB2CE}" type="presOf" srcId="{D5151C63-E5FB-4890-9BE5-972498D02A66}" destId="{D4478106-6070-4267-A34D-75A7B56C0B40}" srcOrd="1" destOrd="0" presId="urn:microsoft.com/office/officeart/2005/8/layout/target3"/>
    <dgm:cxn modelId="{295BB172-4FA5-4526-9C00-2614AC7A7D88}" type="presOf" srcId="{3E0F836E-6BF5-44E5-AC26-DDA007F94676}" destId="{97A01FF9-557A-4E12-B4B9-C9A9DC9B904F}" srcOrd="0" destOrd="0" presId="urn:microsoft.com/office/officeart/2005/8/layout/target3"/>
    <dgm:cxn modelId="{4CE1F1F6-7892-4553-A752-E6E499588A78}" srcId="{29BDAFEF-891D-42C2-A008-80B5B4E9E75E}" destId="{3E0F836E-6BF5-44E5-AC26-DDA007F94676}" srcOrd="0" destOrd="0" parTransId="{96BBEE4F-5C0E-49EC-B8D8-E6F1078FA7CF}" sibTransId="{B32B8902-6168-472F-B7D2-C254CB6D194C}"/>
    <dgm:cxn modelId="{576089FF-053B-43F1-ADE2-66B1820B1C73}" srcId="{29BDAFEF-891D-42C2-A008-80B5B4E9E75E}" destId="{2480A16F-9F53-4A2F-9BEB-FFA7E68B1484}" srcOrd="3" destOrd="0" parTransId="{496BEC8F-F2B9-4FD6-9DEC-CBC4C32655C3}" sibTransId="{B78A9BEF-555E-4C3B-8ACA-62D897A4244E}"/>
    <dgm:cxn modelId="{0133A53E-E150-44F9-9F24-3B185A30D9E1}" srcId="{29BDAFEF-891D-42C2-A008-80B5B4E9E75E}" destId="{D5151C63-E5FB-4890-9BE5-972498D02A66}" srcOrd="2" destOrd="0" parTransId="{B9BB3ACD-8B77-4900-84E3-CBCAC2E87BC4}" sibTransId="{3B4017E8-940E-4A12-AB82-0B12F9022075}"/>
    <dgm:cxn modelId="{1833B5EB-53F8-45A6-94E3-64A800C4EED1}" type="presOf" srcId="{29BDAFEF-891D-42C2-A008-80B5B4E9E75E}" destId="{10047129-16C8-4007-8385-485680F54F8F}" srcOrd="0" destOrd="0" presId="urn:microsoft.com/office/officeart/2005/8/layout/target3"/>
    <dgm:cxn modelId="{B11970B4-AA10-46C9-899D-37F9B9D9EE86}" type="presOf" srcId="{32076C96-5E07-4459-B9A9-FAB4D4759CE7}" destId="{904F1626-B4CF-4947-B5FD-2EDE36354237}" srcOrd="1" destOrd="0" presId="urn:microsoft.com/office/officeart/2005/8/layout/target3"/>
    <dgm:cxn modelId="{84B31A72-135F-4A36-BF5B-F8D8C7B2DE30}" type="presOf" srcId="{2480A16F-9F53-4A2F-9BEB-FFA7E68B1484}" destId="{BFEDBE45-56A3-444D-8EFB-08C7C36B1653}" srcOrd="1" destOrd="0" presId="urn:microsoft.com/office/officeart/2005/8/layout/target3"/>
    <dgm:cxn modelId="{CE1C2A8D-26D1-44F1-BCDB-A68A24EBA16B}" type="presOf" srcId="{D5151C63-E5FB-4890-9BE5-972498D02A66}" destId="{DECFE7E6-73EA-47C8-B7AF-D2B4A46CDCE6}" srcOrd="0" destOrd="0" presId="urn:microsoft.com/office/officeart/2005/8/layout/target3"/>
    <dgm:cxn modelId="{5EFFD435-5BC6-46FF-9A33-6149110F1FA9}" srcId="{29BDAFEF-891D-42C2-A008-80B5B4E9E75E}" destId="{32076C96-5E07-4459-B9A9-FAB4D4759CE7}" srcOrd="1" destOrd="0" parTransId="{74E39D91-F203-4370-873E-E6AA69AC0F16}" sibTransId="{BF16F2C7-CB7C-42BF-8A36-F583C2456C59}"/>
    <dgm:cxn modelId="{F6F37E1D-E825-41DF-AFF5-B26B71643BE5}" type="presOf" srcId="{32076C96-5E07-4459-B9A9-FAB4D4759CE7}" destId="{71960998-DE34-4044-898D-8A9733189D80}" srcOrd="0" destOrd="0" presId="urn:microsoft.com/office/officeart/2005/8/layout/target3"/>
    <dgm:cxn modelId="{948FBF23-CD39-4050-ADF4-CC93C9AC7502}" type="presOf" srcId="{3E0F836E-6BF5-44E5-AC26-DDA007F94676}" destId="{5DDA94AF-BFBF-48A0-93F4-5C6D1C80ECED}" srcOrd="1" destOrd="0" presId="urn:microsoft.com/office/officeart/2005/8/layout/target3"/>
    <dgm:cxn modelId="{B86788D4-07C9-4BB5-BF03-A4C395623373}" type="presOf" srcId="{2480A16F-9F53-4A2F-9BEB-FFA7E68B1484}" destId="{9F1C83C5-6331-49AA-9865-3D25D24AA6FF}" srcOrd="0" destOrd="0" presId="urn:microsoft.com/office/officeart/2005/8/layout/target3"/>
    <dgm:cxn modelId="{0035AC32-1CBF-4545-AB3D-270B70C807EA}" type="presParOf" srcId="{10047129-16C8-4007-8385-485680F54F8F}" destId="{BD8DF75B-8702-430A-990F-13A7E35D1948}" srcOrd="0" destOrd="0" presId="urn:microsoft.com/office/officeart/2005/8/layout/target3"/>
    <dgm:cxn modelId="{A55324D9-43E4-4112-A75B-1B7AE00929AC}" type="presParOf" srcId="{10047129-16C8-4007-8385-485680F54F8F}" destId="{AEE8203B-F36F-4B0C-AACA-A0FF2DE5AAE2}" srcOrd="1" destOrd="0" presId="urn:microsoft.com/office/officeart/2005/8/layout/target3"/>
    <dgm:cxn modelId="{BCDDCF57-A165-42A3-8C66-F8ED0A3744BC}" type="presParOf" srcId="{10047129-16C8-4007-8385-485680F54F8F}" destId="{97A01FF9-557A-4E12-B4B9-C9A9DC9B904F}" srcOrd="2" destOrd="0" presId="urn:microsoft.com/office/officeart/2005/8/layout/target3"/>
    <dgm:cxn modelId="{BAEDFB3D-427E-41B3-A4A5-B95B685F5885}" type="presParOf" srcId="{10047129-16C8-4007-8385-485680F54F8F}" destId="{76132CA3-C919-4218-A548-E17E5840B70A}" srcOrd="3" destOrd="0" presId="urn:microsoft.com/office/officeart/2005/8/layout/target3"/>
    <dgm:cxn modelId="{AE35E6A5-1B38-4968-BE94-01580524538A}" type="presParOf" srcId="{10047129-16C8-4007-8385-485680F54F8F}" destId="{040A3C0F-E6DF-4567-B9E9-8F1D4052BA77}" srcOrd="4" destOrd="0" presId="urn:microsoft.com/office/officeart/2005/8/layout/target3"/>
    <dgm:cxn modelId="{D1140391-77B0-4FB1-A40B-4D83D6C1B527}" type="presParOf" srcId="{10047129-16C8-4007-8385-485680F54F8F}" destId="{71960998-DE34-4044-898D-8A9733189D80}" srcOrd="5" destOrd="0" presId="urn:microsoft.com/office/officeart/2005/8/layout/target3"/>
    <dgm:cxn modelId="{0472E519-9ED8-4844-937D-C4CE0D8661B3}" type="presParOf" srcId="{10047129-16C8-4007-8385-485680F54F8F}" destId="{C785C40A-3FF7-4780-AF0B-8F42F8978609}" srcOrd="6" destOrd="0" presId="urn:microsoft.com/office/officeart/2005/8/layout/target3"/>
    <dgm:cxn modelId="{82198193-C99E-4B1E-A468-2F26DEEFFD1B}" type="presParOf" srcId="{10047129-16C8-4007-8385-485680F54F8F}" destId="{63637393-BE49-499F-B330-1EB88301DB3E}" srcOrd="7" destOrd="0" presId="urn:microsoft.com/office/officeart/2005/8/layout/target3"/>
    <dgm:cxn modelId="{A43BB370-AA95-4BDE-9450-EA65760C3126}" type="presParOf" srcId="{10047129-16C8-4007-8385-485680F54F8F}" destId="{DECFE7E6-73EA-47C8-B7AF-D2B4A46CDCE6}" srcOrd="8" destOrd="0" presId="urn:microsoft.com/office/officeart/2005/8/layout/target3"/>
    <dgm:cxn modelId="{817A75F1-E903-4117-9075-555AB5B2CCAF}" type="presParOf" srcId="{10047129-16C8-4007-8385-485680F54F8F}" destId="{53568F9C-F5A6-4B5E-ACAC-02E984683EAD}" srcOrd="9" destOrd="0" presId="urn:microsoft.com/office/officeart/2005/8/layout/target3"/>
    <dgm:cxn modelId="{A7E2BC22-3458-4186-BD92-926DFC516115}" type="presParOf" srcId="{10047129-16C8-4007-8385-485680F54F8F}" destId="{5DD48321-569B-46A4-9D85-F526048BED9E}" srcOrd="10" destOrd="0" presId="urn:microsoft.com/office/officeart/2005/8/layout/target3"/>
    <dgm:cxn modelId="{2DB1590F-5DA5-497C-A0C1-86F0176FC06F}" type="presParOf" srcId="{10047129-16C8-4007-8385-485680F54F8F}" destId="{9F1C83C5-6331-49AA-9865-3D25D24AA6FF}" srcOrd="11" destOrd="0" presId="urn:microsoft.com/office/officeart/2005/8/layout/target3"/>
    <dgm:cxn modelId="{0329C894-E0A5-4700-B388-E898B2CFE5D7}" type="presParOf" srcId="{10047129-16C8-4007-8385-485680F54F8F}" destId="{5DDA94AF-BFBF-48A0-93F4-5C6D1C80ECED}" srcOrd="12" destOrd="0" presId="urn:microsoft.com/office/officeart/2005/8/layout/target3"/>
    <dgm:cxn modelId="{000DF141-60EA-4D43-B97A-8519CBA04B37}" type="presParOf" srcId="{10047129-16C8-4007-8385-485680F54F8F}" destId="{904F1626-B4CF-4947-B5FD-2EDE36354237}" srcOrd="13" destOrd="0" presId="urn:microsoft.com/office/officeart/2005/8/layout/target3"/>
    <dgm:cxn modelId="{9CB9CD44-30D4-4D4D-A6BD-09358EA27DB9}" type="presParOf" srcId="{10047129-16C8-4007-8385-485680F54F8F}" destId="{D4478106-6070-4267-A34D-75A7B56C0B40}" srcOrd="14" destOrd="0" presId="urn:microsoft.com/office/officeart/2005/8/layout/target3"/>
    <dgm:cxn modelId="{D3DAAC18-48C5-48C1-A739-AF2604C0EB16}" type="presParOf" srcId="{10047129-16C8-4007-8385-485680F54F8F}" destId="{BFEDBE45-56A3-444D-8EFB-08C7C36B1653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B0A95A5-52BA-4DB1-839D-2FF0182348FE}" type="doc">
      <dgm:prSet loTypeId="urn:microsoft.com/office/officeart/2005/8/layout/target3" loCatId="relationship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ru-RU"/>
        </a:p>
      </dgm:t>
    </dgm:pt>
    <dgm:pt modelId="{8140D7C8-A0A4-40B2-860A-EE66BFFFA945}">
      <dgm:prSet/>
      <dgm:spPr/>
      <dgm:t>
        <a:bodyPr/>
        <a:lstStyle/>
        <a:p>
          <a:pPr rtl="0"/>
          <a:r>
            <a:rPr lang="ru-RU" smtClean="0"/>
            <a:t>«Именно благодаря человеческим чувствам, эмоциям, качествам разные люди по-разному поступают в одинаковых условиях. Одни из них смеются там, где другие грустят, другие сердятся, где остальные улыбаются. Мы с вами попробуем сегодня понять, что же такое человеческие чувства и качества, от чего они зависят у каждого человека, как и когда они проявляются у людей»</a:t>
          </a:r>
          <a:endParaRPr lang="ru-RU"/>
        </a:p>
      </dgm:t>
    </dgm:pt>
    <dgm:pt modelId="{9DAA7EF4-C8EA-4A73-B5C5-F714F4C4313D}" type="parTrans" cxnId="{89C35BDE-4AF6-4853-93DB-43CBDCDD5EBD}">
      <dgm:prSet/>
      <dgm:spPr/>
      <dgm:t>
        <a:bodyPr/>
        <a:lstStyle/>
        <a:p>
          <a:endParaRPr lang="ru-RU"/>
        </a:p>
      </dgm:t>
    </dgm:pt>
    <dgm:pt modelId="{BCFB56E5-F87A-48A3-917C-79E21E9F75A1}" type="sibTrans" cxnId="{89C35BDE-4AF6-4853-93DB-43CBDCDD5EBD}">
      <dgm:prSet/>
      <dgm:spPr/>
      <dgm:t>
        <a:bodyPr/>
        <a:lstStyle/>
        <a:p>
          <a:endParaRPr lang="ru-RU"/>
        </a:p>
      </dgm:t>
    </dgm:pt>
    <dgm:pt modelId="{6F1FE8E1-63BA-453D-BC97-9AE68DF9E71D}" type="pres">
      <dgm:prSet presAssocID="{DB0A95A5-52BA-4DB1-839D-2FF0182348FE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BFF02D8-2210-4460-BD06-5BF5934E593C}" type="pres">
      <dgm:prSet presAssocID="{8140D7C8-A0A4-40B2-860A-EE66BFFFA945}" presName="circle1" presStyleLbl="node1" presStyleIdx="0" presStyleCnt="1" custLinFactNeighborX="10120"/>
      <dgm:spPr/>
      <dgm:t>
        <a:bodyPr/>
        <a:lstStyle/>
        <a:p>
          <a:endParaRPr lang="ru-RU"/>
        </a:p>
      </dgm:t>
    </dgm:pt>
    <dgm:pt modelId="{182E3288-CB19-4866-B007-E69C70158803}" type="pres">
      <dgm:prSet presAssocID="{8140D7C8-A0A4-40B2-860A-EE66BFFFA945}" presName="space" presStyleCnt="0"/>
      <dgm:spPr/>
      <dgm:t>
        <a:bodyPr/>
        <a:lstStyle/>
        <a:p>
          <a:endParaRPr lang="ru-RU"/>
        </a:p>
      </dgm:t>
    </dgm:pt>
    <dgm:pt modelId="{0A65012C-A545-46E0-BE62-1A7CC4B86DD8}" type="pres">
      <dgm:prSet presAssocID="{8140D7C8-A0A4-40B2-860A-EE66BFFFA945}" presName="rect1" presStyleLbl="alignAcc1" presStyleIdx="0" presStyleCnt="1"/>
      <dgm:spPr/>
      <dgm:t>
        <a:bodyPr/>
        <a:lstStyle/>
        <a:p>
          <a:endParaRPr lang="ru-RU"/>
        </a:p>
      </dgm:t>
    </dgm:pt>
    <dgm:pt modelId="{E1715E50-E751-424F-8429-81D6D7ECBF53}" type="pres">
      <dgm:prSet presAssocID="{8140D7C8-A0A4-40B2-860A-EE66BFFFA945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9C35BDE-4AF6-4853-93DB-43CBDCDD5EBD}" srcId="{DB0A95A5-52BA-4DB1-839D-2FF0182348FE}" destId="{8140D7C8-A0A4-40B2-860A-EE66BFFFA945}" srcOrd="0" destOrd="0" parTransId="{9DAA7EF4-C8EA-4A73-B5C5-F714F4C4313D}" sibTransId="{BCFB56E5-F87A-48A3-917C-79E21E9F75A1}"/>
    <dgm:cxn modelId="{417C6687-CF02-4810-AC75-82F121B5F42E}" type="presOf" srcId="{DB0A95A5-52BA-4DB1-839D-2FF0182348FE}" destId="{6F1FE8E1-63BA-453D-BC97-9AE68DF9E71D}" srcOrd="0" destOrd="0" presId="urn:microsoft.com/office/officeart/2005/8/layout/target3"/>
    <dgm:cxn modelId="{5E5702E0-2222-466F-BBF6-03F274C8EC50}" type="presOf" srcId="{8140D7C8-A0A4-40B2-860A-EE66BFFFA945}" destId="{0A65012C-A545-46E0-BE62-1A7CC4B86DD8}" srcOrd="0" destOrd="0" presId="urn:microsoft.com/office/officeart/2005/8/layout/target3"/>
    <dgm:cxn modelId="{03DE6E8B-7AE2-494F-A736-2757FF5E317F}" type="presOf" srcId="{8140D7C8-A0A4-40B2-860A-EE66BFFFA945}" destId="{E1715E50-E751-424F-8429-81D6D7ECBF53}" srcOrd="1" destOrd="0" presId="urn:microsoft.com/office/officeart/2005/8/layout/target3"/>
    <dgm:cxn modelId="{9AA65FBC-A88E-4CC5-85BB-C46317497A73}" type="presParOf" srcId="{6F1FE8E1-63BA-453D-BC97-9AE68DF9E71D}" destId="{0BFF02D8-2210-4460-BD06-5BF5934E593C}" srcOrd="0" destOrd="0" presId="urn:microsoft.com/office/officeart/2005/8/layout/target3"/>
    <dgm:cxn modelId="{51ED10F8-749F-46B0-B7DC-E360B5E4369B}" type="presParOf" srcId="{6F1FE8E1-63BA-453D-BC97-9AE68DF9E71D}" destId="{182E3288-CB19-4866-B007-E69C70158803}" srcOrd="1" destOrd="0" presId="urn:microsoft.com/office/officeart/2005/8/layout/target3"/>
    <dgm:cxn modelId="{8DB94DC1-938A-4781-8351-74C701DC6C65}" type="presParOf" srcId="{6F1FE8E1-63BA-453D-BC97-9AE68DF9E71D}" destId="{0A65012C-A545-46E0-BE62-1A7CC4B86DD8}" srcOrd="2" destOrd="0" presId="urn:microsoft.com/office/officeart/2005/8/layout/target3"/>
    <dgm:cxn modelId="{1F756945-A618-48BF-B303-48067F2BA988}" type="presParOf" srcId="{6F1FE8E1-63BA-453D-BC97-9AE68DF9E71D}" destId="{E1715E50-E751-424F-8429-81D6D7ECBF53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928CD19-B3C4-49E1-A81E-B182B22996B4}" type="doc">
      <dgm:prSet loTypeId="urn:microsoft.com/office/officeart/2005/8/layout/hList7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50A8600B-993A-41F5-BC2D-3036BF90C649}">
      <dgm:prSet custT="1"/>
      <dgm:spPr/>
      <dgm:t>
        <a:bodyPr/>
        <a:lstStyle/>
        <a:p>
          <a:pPr rtl="0"/>
          <a:r>
            <a:rPr lang="ru-RU" sz="2000" dirty="0" smtClean="0">
              <a:solidFill>
                <a:sysClr val="windowText" lastClr="000000"/>
              </a:solidFill>
            </a:rPr>
            <a:t>Говорить не заставляем, но и не запрещаем</a:t>
          </a:r>
          <a:endParaRPr lang="ru-RU" sz="2000" dirty="0">
            <a:solidFill>
              <a:sysClr val="windowText" lastClr="000000"/>
            </a:solidFill>
          </a:endParaRPr>
        </a:p>
      </dgm:t>
    </dgm:pt>
    <dgm:pt modelId="{8C7708EF-4BA3-47D8-8790-CB6783BE0AE1}" type="parTrans" cxnId="{AEA723B9-5792-45F4-BE91-D122D9CFEFCD}">
      <dgm:prSet/>
      <dgm:spPr/>
      <dgm:t>
        <a:bodyPr/>
        <a:lstStyle/>
        <a:p>
          <a:endParaRPr lang="ru-RU" sz="2000">
            <a:solidFill>
              <a:sysClr val="windowText" lastClr="000000"/>
            </a:solidFill>
          </a:endParaRPr>
        </a:p>
      </dgm:t>
    </dgm:pt>
    <dgm:pt modelId="{AA151AB3-63B2-4CD9-8FBF-6BC6DCC6E6AE}" type="sibTrans" cxnId="{AEA723B9-5792-45F4-BE91-D122D9CFEFCD}">
      <dgm:prSet/>
      <dgm:spPr/>
      <dgm:t>
        <a:bodyPr/>
        <a:lstStyle/>
        <a:p>
          <a:endParaRPr lang="ru-RU" sz="2000">
            <a:solidFill>
              <a:sysClr val="windowText" lastClr="000000"/>
            </a:solidFill>
          </a:endParaRPr>
        </a:p>
      </dgm:t>
    </dgm:pt>
    <dgm:pt modelId="{874CA348-9F30-4F8D-BF47-2C340003E342}">
      <dgm:prSet custT="1"/>
      <dgm:spPr/>
      <dgm:t>
        <a:bodyPr/>
        <a:lstStyle/>
        <a:p>
          <a:pPr rtl="0"/>
          <a:r>
            <a:rPr lang="ru-RU" sz="2000" dirty="0" smtClean="0">
              <a:solidFill>
                <a:sysClr val="windowText" lastClr="000000"/>
              </a:solidFill>
            </a:rPr>
            <a:t>Не повторяйся в выступлениях</a:t>
          </a:r>
          <a:endParaRPr lang="ru-RU" sz="2000" dirty="0">
            <a:solidFill>
              <a:sysClr val="windowText" lastClr="000000"/>
            </a:solidFill>
          </a:endParaRPr>
        </a:p>
      </dgm:t>
    </dgm:pt>
    <dgm:pt modelId="{394D8B41-B72B-4B5E-B16B-AE70FE464D67}" type="parTrans" cxnId="{3B80EBA3-2BD3-4ABB-84AB-0B824B1A43C3}">
      <dgm:prSet/>
      <dgm:spPr/>
      <dgm:t>
        <a:bodyPr/>
        <a:lstStyle/>
        <a:p>
          <a:endParaRPr lang="ru-RU" sz="2000">
            <a:solidFill>
              <a:sysClr val="windowText" lastClr="000000"/>
            </a:solidFill>
          </a:endParaRPr>
        </a:p>
      </dgm:t>
    </dgm:pt>
    <dgm:pt modelId="{3189E76E-2E8E-413A-8052-18CC592FBD4C}" type="sibTrans" cxnId="{3B80EBA3-2BD3-4ABB-84AB-0B824B1A43C3}">
      <dgm:prSet/>
      <dgm:spPr/>
      <dgm:t>
        <a:bodyPr/>
        <a:lstStyle/>
        <a:p>
          <a:endParaRPr lang="ru-RU" sz="2000">
            <a:solidFill>
              <a:sysClr val="windowText" lastClr="000000"/>
            </a:solidFill>
          </a:endParaRPr>
        </a:p>
      </dgm:t>
    </dgm:pt>
    <dgm:pt modelId="{6B01A055-EB6F-45D0-AABC-0A21962D6AAF}">
      <dgm:prSet custT="1"/>
      <dgm:spPr/>
      <dgm:t>
        <a:bodyPr/>
        <a:lstStyle/>
        <a:p>
          <a:pPr rtl="0"/>
          <a:r>
            <a:rPr lang="ru-RU" sz="2000" dirty="0" smtClean="0">
              <a:solidFill>
                <a:sysClr val="windowText" lastClr="000000"/>
              </a:solidFill>
            </a:rPr>
            <a:t>Критикуя, не обижай</a:t>
          </a:r>
          <a:endParaRPr lang="ru-RU" sz="2000" dirty="0">
            <a:solidFill>
              <a:sysClr val="windowText" lastClr="000000"/>
            </a:solidFill>
          </a:endParaRPr>
        </a:p>
      </dgm:t>
    </dgm:pt>
    <dgm:pt modelId="{B608F167-7F79-4BEE-B3B8-4E0F93027975}" type="parTrans" cxnId="{B8A4F09D-C901-48FB-84D2-D8E9D6486715}">
      <dgm:prSet/>
      <dgm:spPr/>
      <dgm:t>
        <a:bodyPr/>
        <a:lstStyle/>
        <a:p>
          <a:endParaRPr lang="ru-RU" sz="2000">
            <a:solidFill>
              <a:sysClr val="windowText" lastClr="000000"/>
            </a:solidFill>
          </a:endParaRPr>
        </a:p>
      </dgm:t>
    </dgm:pt>
    <dgm:pt modelId="{633BCEED-DF07-41CD-8239-B557150E989B}" type="sibTrans" cxnId="{B8A4F09D-C901-48FB-84D2-D8E9D6486715}">
      <dgm:prSet/>
      <dgm:spPr/>
      <dgm:t>
        <a:bodyPr/>
        <a:lstStyle/>
        <a:p>
          <a:endParaRPr lang="ru-RU" sz="2000">
            <a:solidFill>
              <a:sysClr val="windowText" lastClr="000000"/>
            </a:solidFill>
          </a:endParaRPr>
        </a:p>
      </dgm:t>
    </dgm:pt>
    <dgm:pt modelId="{45C41F1D-ABA9-4B72-8A87-FAA3356228A9}">
      <dgm:prSet custT="1"/>
      <dgm:spPr/>
      <dgm:t>
        <a:bodyPr/>
        <a:lstStyle/>
        <a:p>
          <a:pPr rtl="0"/>
          <a:r>
            <a:rPr lang="ru-RU" sz="2000" dirty="0" smtClean="0">
              <a:solidFill>
                <a:sysClr val="windowText" lastClr="000000"/>
              </a:solidFill>
            </a:rPr>
            <a:t>Говори точно и только по делу</a:t>
          </a:r>
          <a:endParaRPr lang="ru-RU" sz="2000" dirty="0">
            <a:solidFill>
              <a:sysClr val="windowText" lastClr="000000"/>
            </a:solidFill>
          </a:endParaRPr>
        </a:p>
      </dgm:t>
    </dgm:pt>
    <dgm:pt modelId="{F95F99B7-2107-471A-89BC-1ACCE83008E7}" type="parTrans" cxnId="{305E4DE9-7103-42FE-B3FC-131D4EFD895E}">
      <dgm:prSet/>
      <dgm:spPr/>
      <dgm:t>
        <a:bodyPr/>
        <a:lstStyle/>
        <a:p>
          <a:endParaRPr lang="ru-RU" sz="2000">
            <a:solidFill>
              <a:sysClr val="windowText" lastClr="000000"/>
            </a:solidFill>
          </a:endParaRPr>
        </a:p>
      </dgm:t>
    </dgm:pt>
    <dgm:pt modelId="{6A957213-69EA-4330-8B6E-8ACC9740FE4D}" type="sibTrans" cxnId="{305E4DE9-7103-42FE-B3FC-131D4EFD895E}">
      <dgm:prSet/>
      <dgm:spPr/>
      <dgm:t>
        <a:bodyPr/>
        <a:lstStyle/>
        <a:p>
          <a:endParaRPr lang="ru-RU" sz="2000">
            <a:solidFill>
              <a:sysClr val="windowText" lastClr="000000"/>
            </a:solidFill>
          </a:endParaRPr>
        </a:p>
      </dgm:t>
    </dgm:pt>
    <dgm:pt modelId="{7EAFDD91-3191-42FF-AE45-605C0192521A}">
      <dgm:prSet custT="1"/>
      <dgm:spPr/>
      <dgm:t>
        <a:bodyPr/>
        <a:lstStyle/>
        <a:p>
          <a:pPr rtl="0"/>
          <a:r>
            <a:rPr lang="ru-RU" sz="2000" dirty="0" smtClean="0">
              <a:solidFill>
                <a:sysClr val="windowText" lastClr="000000"/>
              </a:solidFill>
            </a:rPr>
            <a:t>Критикуешь – предлагай</a:t>
          </a:r>
          <a:endParaRPr lang="ru-RU" sz="2000" dirty="0">
            <a:solidFill>
              <a:sysClr val="windowText" lastClr="000000"/>
            </a:solidFill>
          </a:endParaRPr>
        </a:p>
      </dgm:t>
    </dgm:pt>
    <dgm:pt modelId="{C98B291E-07A6-4FD1-8A11-53E493EA646D}" type="parTrans" cxnId="{507BFAC2-7984-465D-B7C5-66FBCC13E3A9}">
      <dgm:prSet/>
      <dgm:spPr/>
      <dgm:t>
        <a:bodyPr/>
        <a:lstStyle/>
        <a:p>
          <a:endParaRPr lang="ru-RU" sz="2000">
            <a:solidFill>
              <a:sysClr val="windowText" lastClr="000000"/>
            </a:solidFill>
          </a:endParaRPr>
        </a:p>
      </dgm:t>
    </dgm:pt>
    <dgm:pt modelId="{8B5D183F-AD89-400B-B330-84A19A605F5D}" type="sibTrans" cxnId="{507BFAC2-7984-465D-B7C5-66FBCC13E3A9}">
      <dgm:prSet/>
      <dgm:spPr/>
      <dgm:t>
        <a:bodyPr/>
        <a:lstStyle/>
        <a:p>
          <a:endParaRPr lang="ru-RU" sz="2000">
            <a:solidFill>
              <a:sysClr val="windowText" lastClr="000000"/>
            </a:solidFill>
          </a:endParaRPr>
        </a:p>
      </dgm:t>
    </dgm:pt>
    <dgm:pt modelId="{F86570EB-B087-4837-8087-F1A1408FAFBA}">
      <dgm:prSet custT="1"/>
      <dgm:spPr/>
      <dgm:t>
        <a:bodyPr/>
        <a:lstStyle/>
        <a:p>
          <a:pPr rtl="0"/>
          <a:r>
            <a:rPr lang="ru-RU" sz="2000" dirty="0" smtClean="0">
              <a:solidFill>
                <a:sysClr val="windowText" lastClr="000000"/>
              </a:solidFill>
            </a:rPr>
            <a:t>Говори сначала о хорошем, а потом критикуй</a:t>
          </a:r>
          <a:endParaRPr lang="ru-RU" sz="2000" dirty="0">
            <a:solidFill>
              <a:sysClr val="windowText" lastClr="000000"/>
            </a:solidFill>
          </a:endParaRPr>
        </a:p>
      </dgm:t>
    </dgm:pt>
    <dgm:pt modelId="{87CF57D7-E01C-46FA-8C29-40662D3C121B}" type="parTrans" cxnId="{F8923C58-F717-4DCF-BB03-8C9F17D1A883}">
      <dgm:prSet/>
      <dgm:spPr/>
      <dgm:t>
        <a:bodyPr/>
        <a:lstStyle/>
        <a:p>
          <a:endParaRPr lang="ru-RU" sz="2000">
            <a:solidFill>
              <a:sysClr val="windowText" lastClr="000000"/>
            </a:solidFill>
          </a:endParaRPr>
        </a:p>
      </dgm:t>
    </dgm:pt>
    <dgm:pt modelId="{F3EF97BA-C565-4BB4-89D8-68668A6A5BB9}" type="sibTrans" cxnId="{F8923C58-F717-4DCF-BB03-8C9F17D1A883}">
      <dgm:prSet/>
      <dgm:spPr/>
      <dgm:t>
        <a:bodyPr/>
        <a:lstStyle/>
        <a:p>
          <a:endParaRPr lang="ru-RU" sz="2000">
            <a:solidFill>
              <a:sysClr val="windowText" lastClr="000000"/>
            </a:solidFill>
          </a:endParaRPr>
        </a:p>
      </dgm:t>
    </dgm:pt>
    <dgm:pt modelId="{41C6186C-710C-4BE2-B7D8-70D2C347F2B9}" type="pres">
      <dgm:prSet presAssocID="{A928CD19-B3C4-49E1-A81E-B182B22996B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8E9D1BB-CC17-4E1F-932A-FD7AC1FD66FA}" type="pres">
      <dgm:prSet presAssocID="{A928CD19-B3C4-49E1-A81E-B182B22996B4}" presName="fgShape" presStyleLbl="fgShp" presStyleIdx="0" presStyleCnt="1"/>
      <dgm:spPr/>
    </dgm:pt>
    <dgm:pt modelId="{C646F96C-CDF5-492D-AD70-A8A59EA62142}" type="pres">
      <dgm:prSet presAssocID="{A928CD19-B3C4-49E1-A81E-B182B22996B4}" presName="linComp" presStyleCnt="0"/>
      <dgm:spPr/>
    </dgm:pt>
    <dgm:pt modelId="{A08A191F-4AAC-4A32-8B18-4B30BB3D3FDA}" type="pres">
      <dgm:prSet presAssocID="{50A8600B-993A-41F5-BC2D-3036BF90C649}" presName="compNode" presStyleCnt="0"/>
      <dgm:spPr/>
    </dgm:pt>
    <dgm:pt modelId="{0794C791-C6FC-4ECD-BBAA-AF38C483D95A}" type="pres">
      <dgm:prSet presAssocID="{50A8600B-993A-41F5-BC2D-3036BF90C649}" presName="bkgdShape" presStyleLbl="node1" presStyleIdx="0" presStyleCnt="6"/>
      <dgm:spPr/>
      <dgm:t>
        <a:bodyPr/>
        <a:lstStyle/>
        <a:p>
          <a:endParaRPr lang="ru-RU"/>
        </a:p>
      </dgm:t>
    </dgm:pt>
    <dgm:pt modelId="{514F729E-0B78-4E24-9EAE-08F9ABE5043A}" type="pres">
      <dgm:prSet presAssocID="{50A8600B-993A-41F5-BC2D-3036BF90C649}" presName="nodeTx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D1A460-500F-4A0B-B46D-AE07F0FFFAA6}" type="pres">
      <dgm:prSet presAssocID="{50A8600B-993A-41F5-BC2D-3036BF90C649}" presName="invisiNode" presStyleLbl="node1" presStyleIdx="0" presStyleCnt="6"/>
      <dgm:spPr/>
    </dgm:pt>
    <dgm:pt modelId="{8EC493A0-8E3E-4832-94B8-335E422D6C54}" type="pres">
      <dgm:prSet presAssocID="{50A8600B-993A-41F5-BC2D-3036BF90C649}" presName="imagNode" presStyleLbl="fgImgPlac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A1BF9FF-3C16-42B7-91C7-D4EEE40654CA}" type="pres">
      <dgm:prSet presAssocID="{AA151AB3-63B2-4CD9-8FBF-6BC6DCC6E6A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B1D137F-555F-45CC-8419-21344105BAE2}" type="pres">
      <dgm:prSet presAssocID="{874CA348-9F30-4F8D-BF47-2C340003E342}" presName="compNode" presStyleCnt="0"/>
      <dgm:spPr/>
    </dgm:pt>
    <dgm:pt modelId="{CEE863D8-CB4F-44F1-B704-57BA64DA5A2E}" type="pres">
      <dgm:prSet presAssocID="{874CA348-9F30-4F8D-BF47-2C340003E342}" presName="bkgdShape" presStyleLbl="node1" presStyleIdx="1" presStyleCnt="6"/>
      <dgm:spPr/>
      <dgm:t>
        <a:bodyPr/>
        <a:lstStyle/>
        <a:p>
          <a:endParaRPr lang="ru-RU"/>
        </a:p>
      </dgm:t>
    </dgm:pt>
    <dgm:pt modelId="{7BABDCBE-8DC5-4A88-BA0A-429D486706EE}" type="pres">
      <dgm:prSet presAssocID="{874CA348-9F30-4F8D-BF47-2C340003E342}" presName="nodeTx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63F60E-AE2D-4D6C-8174-9AC7761CFCA9}" type="pres">
      <dgm:prSet presAssocID="{874CA348-9F30-4F8D-BF47-2C340003E342}" presName="invisiNode" presStyleLbl="node1" presStyleIdx="1" presStyleCnt="6"/>
      <dgm:spPr/>
    </dgm:pt>
    <dgm:pt modelId="{BA1BBFEC-1FE5-467C-8671-1E30C8C93CD1}" type="pres">
      <dgm:prSet presAssocID="{874CA348-9F30-4F8D-BF47-2C340003E342}" presName="imagNode" presStyleLbl="fgImgPlace1" presStyleIdx="1" presStyleCnt="6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87061CD-8045-4C65-926D-2D8B3A6DF0DB}" type="pres">
      <dgm:prSet presAssocID="{3189E76E-2E8E-413A-8052-18CC592FBD4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52AF284-0D61-4BDE-BF65-896CEB2140CA}" type="pres">
      <dgm:prSet presAssocID="{6B01A055-EB6F-45D0-AABC-0A21962D6AAF}" presName="compNode" presStyleCnt="0"/>
      <dgm:spPr/>
    </dgm:pt>
    <dgm:pt modelId="{B635E347-667B-4771-8EE3-CB49F69A9A9E}" type="pres">
      <dgm:prSet presAssocID="{6B01A055-EB6F-45D0-AABC-0A21962D6AAF}" presName="bkgdShape" presStyleLbl="node1" presStyleIdx="2" presStyleCnt="6"/>
      <dgm:spPr/>
      <dgm:t>
        <a:bodyPr/>
        <a:lstStyle/>
        <a:p>
          <a:endParaRPr lang="ru-RU"/>
        </a:p>
      </dgm:t>
    </dgm:pt>
    <dgm:pt modelId="{3E786382-3855-49D4-A781-08DB59AA6462}" type="pres">
      <dgm:prSet presAssocID="{6B01A055-EB6F-45D0-AABC-0A21962D6AAF}" presName="nodeTx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4FD50B-972F-4283-8C17-BDC9C4B76C9B}" type="pres">
      <dgm:prSet presAssocID="{6B01A055-EB6F-45D0-AABC-0A21962D6AAF}" presName="invisiNode" presStyleLbl="node1" presStyleIdx="2" presStyleCnt="6"/>
      <dgm:spPr/>
    </dgm:pt>
    <dgm:pt modelId="{ABF3FB2A-A994-4F30-83D0-188D23D1314F}" type="pres">
      <dgm:prSet presAssocID="{6B01A055-EB6F-45D0-AABC-0A21962D6AAF}" presName="imagNode" presStyleLbl="fgImgPlace1" presStyleIdx="2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22267F6-7F99-4CE9-907F-E791784A37E9}" type="pres">
      <dgm:prSet presAssocID="{633BCEED-DF07-41CD-8239-B557150E989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4CB995F-EF8C-4269-A4C3-36A01E818D86}" type="pres">
      <dgm:prSet presAssocID="{45C41F1D-ABA9-4B72-8A87-FAA3356228A9}" presName="compNode" presStyleCnt="0"/>
      <dgm:spPr/>
    </dgm:pt>
    <dgm:pt modelId="{ECBF9462-71DC-4D16-B1F1-4E5C9D865D95}" type="pres">
      <dgm:prSet presAssocID="{45C41F1D-ABA9-4B72-8A87-FAA3356228A9}" presName="bkgdShape" presStyleLbl="node1" presStyleIdx="3" presStyleCnt="6"/>
      <dgm:spPr/>
      <dgm:t>
        <a:bodyPr/>
        <a:lstStyle/>
        <a:p>
          <a:endParaRPr lang="ru-RU"/>
        </a:p>
      </dgm:t>
    </dgm:pt>
    <dgm:pt modelId="{7372E268-1064-48BE-B6A2-1664F0153C8D}" type="pres">
      <dgm:prSet presAssocID="{45C41F1D-ABA9-4B72-8A87-FAA3356228A9}" presName="nodeTx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29C0F1-E28D-435B-8BD8-36E02E04CBE9}" type="pres">
      <dgm:prSet presAssocID="{45C41F1D-ABA9-4B72-8A87-FAA3356228A9}" presName="invisiNode" presStyleLbl="node1" presStyleIdx="3" presStyleCnt="6"/>
      <dgm:spPr/>
    </dgm:pt>
    <dgm:pt modelId="{A1970FA0-1159-42F7-BD73-5DE964029801}" type="pres">
      <dgm:prSet presAssocID="{45C41F1D-ABA9-4B72-8A87-FAA3356228A9}" presName="imagNode" presStyleLbl="fgImgPlace1" presStyleIdx="3" presStyleCnt="6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1ADA689-D5D6-49F0-9B4A-66E32E604991}" type="pres">
      <dgm:prSet presAssocID="{6A957213-69EA-4330-8B6E-8ACC9740FE4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7B6CD18-54C8-4B2B-A1F7-28A92F8B6453}" type="pres">
      <dgm:prSet presAssocID="{7EAFDD91-3191-42FF-AE45-605C0192521A}" presName="compNode" presStyleCnt="0"/>
      <dgm:spPr/>
    </dgm:pt>
    <dgm:pt modelId="{00C63D66-64AD-4EAA-B7A9-4930955D115F}" type="pres">
      <dgm:prSet presAssocID="{7EAFDD91-3191-42FF-AE45-605C0192521A}" presName="bkgdShape" presStyleLbl="node1" presStyleIdx="4" presStyleCnt="6"/>
      <dgm:spPr/>
      <dgm:t>
        <a:bodyPr/>
        <a:lstStyle/>
        <a:p>
          <a:endParaRPr lang="ru-RU"/>
        </a:p>
      </dgm:t>
    </dgm:pt>
    <dgm:pt modelId="{A8AF3F5B-BB74-4339-B050-255CC12A32D5}" type="pres">
      <dgm:prSet presAssocID="{7EAFDD91-3191-42FF-AE45-605C0192521A}" presName="nodeTx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BD4AC9-248A-4AC5-B39D-65170B927799}" type="pres">
      <dgm:prSet presAssocID="{7EAFDD91-3191-42FF-AE45-605C0192521A}" presName="invisiNode" presStyleLbl="node1" presStyleIdx="4" presStyleCnt="6"/>
      <dgm:spPr/>
    </dgm:pt>
    <dgm:pt modelId="{C2A4120C-E5CA-495B-A659-2A32E3FCD0A9}" type="pres">
      <dgm:prSet presAssocID="{7EAFDD91-3191-42FF-AE45-605C0192521A}" presName="imagNode" presStyleLbl="fgImgPlace1" presStyleIdx="4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  <dgm:t>
        <a:bodyPr/>
        <a:lstStyle/>
        <a:p>
          <a:endParaRPr lang="ru-RU"/>
        </a:p>
      </dgm:t>
    </dgm:pt>
    <dgm:pt modelId="{77F5D201-0952-422C-B81C-34A5C963D73D}" type="pres">
      <dgm:prSet presAssocID="{8B5D183F-AD89-400B-B330-84A19A605F5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AF176D9-07A5-45FF-B83E-6563337382FC}" type="pres">
      <dgm:prSet presAssocID="{F86570EB-B087-4837-8087-F1A1408FAFBA}" presName="compNode" presStyleCnt="0"/>
      <dgm:spPr/>
    </dgm:pt>
    <dgm:pt modelId="{C477F95A-AEBF-418C-B33A-A55F23716368}" type="pres">
      <dgm:prSet presAssocID="{F86570EB-B087-4837-8087-F1A1408FAFBA}" presName="bkgdShape" presStyleLbl="node1" presStyleIdx="5" presStyleCnt="6"/>
      <dgm:spPr/>
      <dgm:t>
        <a:bodyPr/>
        <a:lstStyle/>
        <a:p>
          <a:endParaRPr lang="ru-RU"/>
        </a:p>
      </dgm:t>
    </dgm:pt>
    <dgm:pt modelId="{34820861-3FC2-4EE9-BDF1-05D023B2DE67}" type="pres">
      <dgm:prSet presAssocID="{F86570EB-B087-4837-8087-F1A1408FAFBA}" presName="nodeTx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A2F79D-C2EC-44A7-99ED-410BFE82D128}" type="pres">
      <dgm:prSet presAssocID="{F86570EB-B087-4837-8087-F1A1408FAFBA}" presName="invisiNode" presStyleLbl="node1" presStyleIdx="5" presStyleCnt="6"/>
      <dgm:spPr/>
    </dgm:pt>
    <dgm:pt modelId="{28A6F976-9D5C-46C6-9BAE-561FEEF5B541}" type="pres">
      <dgm:prSet presAssocID="{F86570EB-B087-4837-8087-F1A1408FAFBA}" presName="imagNode" presStyleLbl="fgImgPlace1" presStyleIdx="5" presStyleCnt="6"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  <dgm:t>
        <a:bodyPr/>
        <a:lstStyle/>
        <a:p>
          <a:endParaRPr lang="ru-RU"/>
        </a:p>
      </dgm:t>
    </dgm:pt>
  </dgm:ptLst>
  <dgm:cxnLst>
    <dgm:cxn modelId="{AEA723B9-5792-45F4-BE91-D122D9CFEFCD}" srcId="{A928CD19-B3C4-49E1-A81E-B182B22996B4}" destId="{50A8600B-993A-41F5-BC2D-3036BF90C649}" srcOrd="0" destOrd="0" parTransId="{8C7708EF-4BA3-47D8-8790-CB6783BE0AE1}" sibTransId="{AA151AB3-63B2-4CD9-8FBF-6BC6DCC6E6AE}"/>
    <dgm:cxn modelId="{AF0865B7-A60D-4A26-9CCB-5253BE858B5D}" type="presOf" srcId="{874CA348-9F30-4F8D-BF47-2C340003E342}" destId="{CEE863D8-CB4F-44F1-B704-57BA64DA5A2E}" srcOrd="0" destOrd="0" presId="urn:microsoft.com/office/officeart/2005/8/layout/hList7"/>
    <dgm:cxn modelId="{305E4DE9-7103-42FE-B3FC-131D4EFD895E}" srcId="{A928CD19-B3C4-49E1-A81E-B182B22996B4}" destId="{45C41F1D-ABA9-4B72-8A87-FAA3356228A9}" srcOrd="3" destOrd="0" parTransId="{F95F99B7-2107-471A-89BC-1ACCE83008E7}" sibTransId="{6A957213-69EA-4330-8B6E-8ACC9740FE4D}"/>
    <dgm:cxn modelId="{3B80EBA3-2BD3-4ABB-84AB-0B824B1A43C3}" srcId="{A928CD19-B3C4-49E1-A81E-B182B22996B4}" destId="{874CA348-9F30-4F8D-BF47-2C340003E342}" srcOrd="1" destOrd="0" parTransId="{394D8B41-B72B-4B5E-B16B-AE70FE464D67}" sibTransId="{3189E76E-2E8E-413A-8052-18CC592FBD4C}"/>
    <dgm:cxn modelId="{42FC2CDA-18A4-403B-B5FD-6C42636B14DC}" type="presOf" srcId="{6B01A055-EB6F-45D0-AABC-0A21962D6AAF}" destId="{3E786382-3855-49D4-A781-08DB59AA6462}" srcOrd="1" destOrd="0" presId="urn:microsoft.com/office/officeart/2005/8/layout/hList7"/>
    <dgm:cxn modelId="{FECD0C84-02F4-46A6-9850-F11A63C6E364}" type="presOf" srcId="{F86570EB-B087-4837-8087-F1A1408FAFBA}" destId="{C477F95A-AEBF-418C-B33A-A55F23716368}" srcOrd="0" destOrd="0" presId="urn:microsoft.com/office/officeart/2005/8/layout/hList7"/>
    <dgm:cxn modelId="{21454EE4-63EB-4922-AAF2-6B0020897755}" type="presOf" srcId="{3189E76E-2E8E-413A-8052-18CC592FBD4C}" destId="{E87061CD-8045-4C65-926D-2D8B3A6DF0DB}" srcOrd="0" destOrd="0" presId="urn:microsoft.com/office/officeart/2005/8/layout/hList7"/>
    <dgm:cxn modelId="{F8923C58-F717-4DCF-BB03-8C9F17D1A883}" srcId="{A928CD19-B3C4-49E1-A81E-B182B22996B4}" destId="{F86570EB-B087-4837-8087-F1A1408FAFBA}" srcOrd="5" destOrd="0" parTransId="{87CF57D7-E01C-46FA-8C29-40662D3C121B}" sibTransId="{F3EF97BA-C565-4BB4-89D8-68668A6A5BB9}"/>
    <dgm:cxn modelId="{CB72B5DD-DE11-48AE-AFA9-B6FA156D604C}" type="presOf" srcId="{633BCEED-DF07-41CD-8239-B557150E989B}" destId="{E22267F6-7F99-4CE9-907F-E791784A37E9}" srcOrd="0" destOrd="0" presId="urn:microsoft.com/office/officeart/2005/8/layout/hList7"/>
    <dgm:cxn modelId="{CABBF6F9-D79B-4954-A79C-1F2734F884FE}" type="presOf" srcId="{50A8600B-993A-41F5-BC2D-3036BF90C649}" destId="{0794C791-C6FC-4ECD-BBAA-AF38C483D95A}" srcOrd="0" destOrd="0" presId="urn:microsoft.com/office/officeart/2005/8/layout/hList7"/>
    <dgm:cxn modelId="{F6691A5F-5BCD-4A70-BA4A-4947BF0782F2}" type="presOf" srcId="{45C41F1D-ABA9-4B72-8A87-FAA3356228A9}" destId="{7372E268-1064-48BE-B6A2-1664F0153C8D}" srcOrd="1" destOrd="0" presId="urn:microsoft.com/office/officeart/2005/8/layout/hList7"/>
    <dgm:cxn modelId="{A77D480C-147B-408D-90D1-FD7D06499F99}" type="presOf" srcId="{A928CD19-B3C4-49E1-A81E-B182B22996B4}" destId="{41C6186C-710C-4BE2-B7D8-70D2C347F2B9}" srcOrd="0" destOrd="0" presId="urn:microsoft.com/office/officeart/2005/8/layout/hList7"/>
    <dgm:cxn modelId="{51E6BDDF-DA64-41CE-8C9B-2B861C2C6A9B}" type="presOf" srcId="{50A8600B-993A-41F5-BC2D-3036BF90C649}" destId="{514F729E-0B78-4E24-9EAE-08F9ABE5043A}" srcOrd="1" destOrd="0" presId="urn:microsoft.com/office/officeart/2005/8/layout/hList7"/>
    <dgm:cxn modelId="{91B4924C-708D-419C-A668-5534FD670674}" type="presOf" srcId="{8B5D183F-AD89-400B-B330-84A19A605F5D}" destId="{77F5D201-0952-422C-B81C-34A5C963D73D}" srcOrd="0" destOrd="0" presId="urn:microsoft.com/office/officeart/2005/8/layout/hList7"/>
    <dgm:cxn modelId="{BC468FF3-2982-4067-8BFC-A5F28639F8CA}" type="presOf" srcId="{7EAFDD91-3191-42FF-AE45-605C0192521A}" destId="{A8AF3F5B-BB74-4339-B050-255CC12A32D5}" srcOrd="1" destOrd="0" presId="urn:microsoft.com/office/officeart/2005/8/layout/hList7"/>
    <dgm:cxn modelId="{168C3D7C-0152-41B4-952E-31D55BE58911}" type="presOf" srcId="{AA151AB3-63B2-4CD9-8FBF-6BC6DCC6E6AE}" destId="{6A1BF9FF-3C16-42B7-91C7-D4EEE40654CA}" srcOrd="0" destOrd="0" presId="urn:microsoft.com/office/officeart/2005/8/layout/hList7"/>
    <dgm:cxn modelId="{AC27D758-C23E-444D-8F8C-DC98A64A9B3E}" type="presOf" srcId="{F86570EB-B087-4837-8087-F1A1408FAFBA}" destId="{34820861-3FC2-4EE9-BDF1-05D023B2DE67}" srcOrd="1" destOrd="0" presId="urn:microsoft.com/office/officeart/2005/8/layout/hList7"/>
    <dgm:cxn modelId="{432FDD05-6E99-4947-B27C-9240111A5611}" type="presOf" srcId="{7EAFDD91-3191-42FF-AE45-605C0192521A}" destId="{00C63D66-64AD-4EAA-B7A9-4930955D115F}" srcOrd="0" destOrd="0" presId="urn:microsoft.com/office/officeart/2005/8/layout/hList7"/>
    <dgm:cxn modelId="{507BFAC2-7984-465D-B7C5-66FBCC13E3A9}" srcId="{A928CD19-B3C4-49E1-A81E-B182B22996B4}" destId="{7EAFDD91-3191-42FF-AE45-605C0192521A}" srcOrd="4" destOrd="0" parTransId="{C98B291E-07A6-4FD1-8A11-53E493EA646D}" sibTransId="{8B5D183F-AD89-400B-B330-84A19A605F5D}"/>
    <dgm:cxn modelId="{3AC90159-1E6A-4473-9F97-B2F8E7B0CA7F}" type="presOf" srcId="{6B01A055-EB6F-45D0-AABC-0A21962D6AAF}" destId="{B635E347-667B-4771-8EE3-CB49F69A9A9E}" srcOrd="0" destOrd="0" presId="urn:microsoft.com/office/officeart/2005/8/layout/hList7"/>
    <dgm:cxn modelId="{4044A884-AD20-4B22-8C2B-C69D580DBA84}" type="presOf" srcId="{45C41F1D-ABA9-4B72-8A87-FAA3356228A9}" destId="{ECBF9462-71DC-4D16-B1F1-4E5C9D865D95}" srcOrd="0" destOrd="0" presId="urn:microsoft.com/office/officeart/2005/8/layout/hList7"/>
    <dgm:cxn modelId="{B8A4F09D-C901-48FB-84D2-D8E9D6486715}" srcId="{A928CD19-B3C4-49E1-A81E-B182B22996B4}" destId="{6B01A055-EB6F-45D0-AABC-0A21962D6AAF}" srcOrd="2" destOrd="0" parTransId="{B608F167-7F79-4BEE-B3B8-4E0F93027975}" sibTransId="{633BCEED-DF07-41CD-8239-B557150E989B}"/>
    <dgm:cxn modelId="{A9E88687-9173-4587-86BD-03B23837B506}" type="presOf" srcId="{6A957213-69EA-4330-8B6E-8ACC9740FE4D}" destId="{41ADA689-D5D6-49F0-9B4A-66E32E604991}" srcOrd="0" destOrd="0" presId="urn:microsoft.com/office/officeart/2005/8/layout/hList7"/>
    <dgm:cxn modelId="{32AA6960-D12E-4D5F-97A3-B96EF66CF662}" type="presOf" srcId="{874CA348-9F30-4F8D-BF47-2C340003E342}" destId="{7BABDCBE-8DC5-4A88-BA0A-429D486706EE}" srcOrd="1" destOrd="0" presId="urn:microsoft.com/office/officeart/2005/8/layout/hList7"/>
    <dgm:cxn modelId="{49A93BC2-65B7-44BC-963F-86DA1D13C9AD}" type="presParOf" srcId="{41C6186C-710C-4BE2-B7D8-70D2C347F2B9}" destId="{A8E9D1BB-CC17-4E1F-932A-FD7AC1FD66FA}" srcOrd="0" destOrd="0" presId="urn:microsoft.com/office/officeart/2005/8/layout/hList7"/>
    <dgm:cxn modelId="{1869C1B9-230D-481B-BF6F-E8BA37D7AAA4}" type="presParOf" srcId="{41C6186C-710C-4BE2-B7D8-70D2C347F2B9}" destId="{C646F96C-CDF5-492D-AD70-A8A59EA62142}" srcOrd="1" destOrd="0" presId="urn:microsoft.com/office/officeart/2005/8/layout/hList7"/>
    <dgm:cxn modelId="{A5E83D53-3B51-41E7-BD6D-9EC0865664F9}" type="presParOf" srcId="{C646F96C-CDF5-492D-AD70-A8A59EA62142}" destId="{A08A191F-4AAC-4A32-8B18-4B30BB3D3FDA}" srcOrd="0" destOrd="0" presId="urn:microsoft.com/office/officeart/2005/8/layout/hList7"/>
    <dgm:cxn modelId="{B6EF420E-02D4-4282-993C-B90EFF9FBD7E}" type="presParOf" srcId="{A08A191F-4AAC-4A32-8B18-4B30BB3D3FDA}" destId="{0794C791-C6FC-4ECD-BBAA-AF38C483D95A}" srcOrd="0" destOrd="0" presId="urn:microsoft.com/office/officeart/2005/8/layout/hList7"/>
    <dgm:cxn modelId="{012685FC-316E-42AC-B070-1D2DFD917C00}" type="presParOf" srcId="{A08A191F-4AAC-4A32-8B18-4B30BB3D3FDA}" destId="{514F729E-0B78-4E24-9EAE-08F9ABE5043A}" srcOrd="1" destOrd="0" presId="urn:microsoft.com/office/officeart/2005/8/layout/hList7"/>
    <dgm:cxn modelId="{6AA0A9B1-860F-4BEF-BF53-2A75D9F7A9D7}" type="presParOf" srcId="{A08A191F-4AAC-4A32-8B18-4B30BB3D3FDA}" destId="{5BD1A460-500F-4A0B-B46D-AE07F0FFFAA6}" srcOrd="2" destOrd="0" presId="urn:microsoft.com/office/officeart/2005/8/layout/hList7"/>
    <dgm:cxn modelId="{20EADDA7-93BE-4585-AEB9-E75FFBC490FB}" type="presParOf" srcId="{A08A191F-4AAC-4A32-8B18-4B30BB3D3FDA}" destId="{8EC493A0-8E3E-4832-94B8-335E422D6C54}" srcOrd="3" destOrd="0" presId="urn:microsoft.com/office/officeart/2005/8/layout/hList7"/>
    <dgm:cxn modelId="{6CC59FBA-7055-41BF-9BF2-FC009AADA2DE}" type="presParOf" srcId="{C646F96C-CDF5-492D-AD70-A8A59EA62142}" destId="{6A1BF9FF-3C16-42B7-91C7-D4EEE40654CA}" srcOrd="1" destOrd="0" presId="urn:microsoft.com/office/officeart/2005/8/layout/hList7"/>
    <dgm:cxn modelId="{B939AFFE-F2E0-4782-937C-786D861DF57F}" type="presParOf" srcId="{C646F96C-CDF5-492D-AD70-A8A59EA62142}" destId="{7B1D137F-555F-45CC-8419-21344105BAE2}" srcOrd="2" destOrd="0" presId="urn:microsoft.com/office/officeart/2005/8/layout/hList7"/>
    <dgm:cxn modelId="{8A4AB965-1F30-4BF7-AA38-EE9A6F23BBD6}" type="presParOf" srcId="{7B1D137F-555F-45CC-8419-21344105BAE2}" destId="{CEE863D8-CB4F-44F1-B704-57BA64DA5A2E}" srcOrd="0" destOrd="0" presId="urn:microsoft.com/office/officeart/2005/8/layout/hList7"/>
    <dgm:cxn modelId="{74A526AD-8ACD-42FC-9072-C217C3238EC5}" type="presParOf" srcId="{7B1D137F-555F-45CC-8419-21344105BAE2}" destId="{7BABDCBE-8DC5-4A88-BA0A-429D486706EE}" srcOrd="1" destOrd="0" presId="urn:microsoft.com/office/officeart/2005/8/layout/hList7"/>
    <dgm:cxn modelId="{D7398C41-14A9-4A70-9E3B-001CA404C4C9}" type="presParOf" srcId="{7B1D137F-555F-45CC-8419-21344105BAE2}" destId="{6863F60E-AE2D-4D6C-8174-9AC7761CFCA9}" srcOrd="2" destOrd="0" presId="urn:microsoft.com/office/officeart/2005/8/layout/hList7"/>
    <dgm:cxn modelId="{17C71B5E-27FF-41C5-BDA6-E40BAE26F8B3}" type="presParOf" srcId="{7B1D137F-555F-45CC-8419-21344105BAE2}" destId="{BA1BBFEC-1FE5-467C-8671-1E30C8C93CD1}" srcOrd="3" destOrd="0" presId="urn:microsoft.com/office/officeart/2005/8/layout/hList7"/>
    <dgm:cxn modelId="{AB3D2B03-499F-478A-ADE7-713F57C81FCA}" type="presParOf" srcId="{C646F96C-CDF5-492D-AD70-A8A59EA62142}" destId="{E87061CD-8045-4C65-926D-2D8B3A6DF0DB}" srcOrd="3" destOrd="0" presId="urn:microsoft.com/office/officeart/2005/8/layout/hList7"/>
    <dgm:cxn modelId="{C244D0FB-19AF-49A2-BC9D-0914D5CF7B72}" type="presParOf" srcId="{C646F96C-CDF5-492D-AD70-A8A59EA62142}" destId="{652AF284-0D61-4BDE-BF65-896CEB2140CA}" srcOrd="4" destOrd="0" presId="urn:microsoft.com/office/officeart/2005/8/layout/hList7"/>
    <dgm:cxn modelId="{CF527CEB-61D6-4ED7-AD92-43EEDD1142A4}" type="presParOf" srcId="{652AF284-0D61-4BDE-BF65-896CEB2140CA}" destId="{B635E347-667B-4771-8EE3-CB49F69A9A9E}" srcOrd="0" destOrd="0" presId="urn:microsoft.com/office/officeart/2005/8/layout/hList7"/>
    <dgm:cxn modelId="{0443AD7F-500D-4853-9EC3-ADB1B119BCA3}" type="presParOf" srcId="{652AF284-0D61-4BDE-BF65-896CEB2140CA}" destId="{3E786382-3855-49D4-A781-08DB59AA6462}" srcOrd="1" destOrd="0" presId="urn:microsoft.com/office/officeart/2005/8/layout/hList7"/>
    <dgm:cxn modelId="{C290A369-999C-4742-BBEC-3A22B6284849}" type="presParOf" srcId="{652AF284-0D61-4BDE-BF65-896CEB2140CA}" destId="{304FD50B-972F-4283-8C17-BDC9C4B76C9B}" srcOrd="2" destOrd="0" presId="urn:microsoft.com/office/officeart/2005/8/layout/hList7"/>
    <dgm:cxn modelId="{B58F0AE3-5160-407D-8289-CD0F248437A1}" type="presParOf" srcId="{652AF284-0D61-4BDE-BF65-896CEB2140CA}" destId="{ABF3FB2A-A994-4F30-83D0-188D23D1314F}" srcOrd="3" destOrd="0" presId="urn:microsoft.com/office/officeart/2005/8/layout/hList7"/>
    <dgm:cxn modelId="{386CC738-08EB-4591-A076-B31C16473EAD}" type="presParOf" srcId="{C646F96C-CDF5-492D-AD70-A8A59EA62142}" destId="{E22267F6-7F99-4CE9-907F-E791784A37E9}" srcOrd="5" destOrd="0" presId="urn:microsoft.com/office/officeart/2005/8/layout/hList7"/>
    <dgm:cxn modelId="{508CFD8A-85B1-41B4-87CA-B2B4C10DEDD9}" type="presParOf" srcId="{C646F96C-CDF5-492D-AD70-A8A59EA62142}" destId="{94CB995F-EF8C-4269-A4C3-36A01E818D86}" srcOrd="6" destOrd="0" presId="urn:microsoft.com/office/officeart/2005/8/layout/hList7"/>
    <dgm:cxn modelId="{B6E75E12-2F52-47A0-AA13-4323AD4E8266}" type="presParOf" srcId="{94CB995F-EF8C-4269-A4C3-36A01E818D86}" destId="{ECBF9462-71DC-4D16-B1F1-4E5C9D865D95}" srcOrd="0" destOrd="0" presId="urn:microsoft.com/office/officeart/2005/8/layout/hList7"/>
    <dgm:cxn modelId="{541EA187-6C31-401C-88F6-F9322D0CD9D5}" type="presParOf" srcId="{94CB995F-EF8C-4269-A4C3-36A01E818D86}" destId="{7372E268-1064-48BE-B6A2-1664F0153C8D}" srcOrd="1" destOrd="0" presId="urn:microsoft.com/office/officeart/2005/8/layout/hList7"/>
    <dgm:cxn modelId="{EA2FBF4B-4181-4943-AFC1-6C686D99ED1D}" type="presParOf" srcId="{94CB995F-EF8C-4269-A4C3-36A01E818D86}" destId="{7629C0F1-E28D-435B-8BD8-36E02E04CBE9}" srcOrd="2" destOrd="0" presId="urn:microsoft.com/office/officeart/2005/8/layout/hList7"/>
    <dgm:cxn modelId="{18DB1532-3565-4085-BC53-66D31F1CB916}" type="presParOf" srcId="{94CB995F-EF8C-4269-A4C3-36A01E818D86}" destId="{A1970FA0-1159-42F7-BD73-5DE964029801}" srcOrd="3" destOrd="0" presId="urn:microsoft.com/office/officeart/2005/8/layout/hList7"/>
    <dgm:cxn modelId="{9B91D7DE-179A-40E2-8062-3F3F251C4B82}" type="presParOf" srcId="{C646F96C-CDF5-492D-AD70-A8A59EA62142}" destId="{41ADA689-D5D6-49F0-9B4A-66E32E604991}" srcOrd="7" destOrd="0" presId="urn:microsoft.com/office/officeart/2005/8/layout/hList7"/>
    <dgm:cxn modelId="{A467D8A7-C78E-40E4-B8D1-7A04B6F86A89}" type="presParOf" srcId="{C646F96C-CDF5-492D-AD70-A8A59EA62142}" destId="{67B6CD18-54C8-4B2B-A1F7-28A92F8B6453}" srcOrd="8" destOrd="0" presId="urn:microsoft.com/office/officeart/2005/8/layout/hList7"/>
    <dgm:cxn modelId="{BE2CF075-B16A-4910-B970-05F1A5A563DE}" type="presParOf" srcId="{67B6CD18-54C8-4B2B-A1F7-28A92F8B6453}" destId="{00C63D66-64AD-4EAA-B7A9-4930955D115F}" srcOrd="0" destOrd="0" presId="urn:microsoft.com/office/officeart/2005/8/layout/hList7"/>
    <dgm:cxn modelId="{39FCB9C6-6625-421A-8104-C2FCFDCE079E}" type="presParOf" srcId="{67B6CD18-54C8-4B2B-A1F7-28A92F8B6453}" destId="{A8AF3F5B-BB74-4339-B050-255CC12A32D5}" srcOrd="1" destOrd="0" presId="urn:microsoft.com/office/officeart/2005/8/layout/hList7"/>
    <dgm:cxn modelId="{66DB480C-2DA0-469C-ABB3-BF10115A3D69}" type="presParOf" srcId="{67B6CD18-54C8-4B2B-A1F7-28A92F8B6453}" destId="{31BD4AC9-248A-4AC5-B39D-65170B927799}" srcOrd="2" destOrd="0" presId="urn:microsoft.com/office/officeart/2005/8/layout/hList7"/>
    <dgm:cxn modelId="{8820C31B-C5CA-446B-99A1-DBD74795D81E}" type="presParOf" srcId="{67B6CD18-54C8-4B2B-A1F7-28A92F8B6453}" destId="{C2A4120C-E5CA-495B-A659-2A32E3FCD0A9}" srcOrd="3" destOrd="0" presId="urn:microsoft.com/office/officeart/2005/8/layout/hList7"/>
    <dgm:cxn modelId="{9E89B675-92BB-4690-B541-383CF2175866}" type="presParOf" srcId="{C646F96C-CDF5-492D-AD70-A8A59EA62142}" destId="{77F5D201-0952-422C-B81C-34A5C963D73D}" srcOrd="9" destOrd="0" presId="urn:microsoft.com/office/officeart/2005/8/layout/hList7"/>
    <dgm:cxn modelId="{B6F99EE7-9E1D-407E-B115-597832FC6B59}" type="presParOf" srcId="{C646F96C-CDF5-492D-AD70-A8A59EA62142}" destId="{9AF176D9-07A5-45FF-B83E-6563337382FC}" srcOrd="10" destOrd="0" presId="urn:microsoft.com/office/officeart/2005/8/layout/hList7"/>
    <dgm:cxn modelId="{08EA9CAC-F8A8-4EA0-BBC6-D099FD98C4A4}" type="presParOf" srcId="{9AF176D9-07A5-45FF-B83E-6563337382FC}" destId="{C477F95A-AEBF-418C-B33A-A55F23716368}" srcOrd="0" destOrd="0" presId="urn:microsoft.com/office/officeart/2005/8/layout/hList7"/>
    <dgm:cxn modelId="{09911293-BD30-4143-B8AF-843E6C58392D}" type="presParOf" srcId="{9AF176D9-07A5-45FF-B83E-6563337382FC}" destId="{34820861-3FC2-4EE9-BDF1-05D023B2DE67}" srcOrd="1" destOrd="0" presId="urn:microsoft.com/office/officeart/2005/8/layout/hList7"/>
    <dgm:cxn modelId="{57277419-B893-498F-84F4-A61598392D0C}" type="presParOf" srcId="{9AF176D9-07A5-45FF-B83E-6563337382FC}" destId="{18A2F79D-C2EC-44A7-99ED-410BFE82D128}" srcOrd="2" destOrd="0" presId="urn:microsoft.com/office/officeart/2005/8/layout/hList7"/>
    <dgm:cxn modelId="{EDA99AC7-B512-46A3-A87F-085BB9CAB56B}" type="presParOf" srcId="{9AF176D9-07A5-45FF-B83E-6563337382FC}" destId="{28A6F976-9D5C-46C6-9BAE-561FEEF5B54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7A65E5F-CD0F-43A1-8637-DA235732C1FD}" type="doc">
      <dgm:prSet loTypeId="urn:microsoft.com/office/officeart/2005/8/layout/hProcess9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77FB430-B886-469E-9C0C-C13EE328FF7E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pPr rtl="0"/>
          <a:r>
            <a:rPr lang="ru-RU" sz="2000" smtClean="0"/>
            <a:t>Дети все вместе хлопают сначала по коленям, потом в ладоши</a:t>
          </a:r>
          <a:endParaRPr lang="ru-RU" sz="2000"/>
        </a:p>
      </dgm:t>
    </dgm:pt>
    <dgm:pt modelId="{60237F74-6250-47DC-8235-09313F6C1884}" type="parTrans" cxnId="{1F194D16-0AFE-446F-A020-29C0A3B23F7F}">
      <dgm:prSet/>
      <dgm:spPr/>
      <dgm:t>
        <a:bodyPr/>
        <a:lstStyle/>
        <a:p>
          <a:endParaRPr lang="ru-RU" sz="2000"/>
        </a:p>
      </dgm:t>
    </dgm:pt>
    <dgm:pt modelId="{5676813C-9E66-4729-943B-9ECA71035C81}" type="sibTrans" cxnId="{1F194D16-0AFE-446F-A020-29C0A3B23F7F}">
      <dgm:prSet/>
      <dgm:spPr/>
      <dgm:t>
        <a:bodyPr/>
        <a:lstStyle/>
        <a:p>
          <a:endParaRPr lang="ru-RU" sz="2000"/>
        </a:p>
      </dgm:t>
    </dgm:pt>
    <dgm:pt modelId="{5CD5B685-242F-4794-8EE6-BB2E5F6BB788}">
      <dgm:prSet custT="1"/>
      <dgm:spPr/>
      <dgm:t>
        <a:bodyPr/>
        <a:lstStyle/>
        <a:p>
          <a:pPr rtl="0"/>
          <a:r>
            <a:rPr lang="ru-RU" sz="2000" dirty="0" smtClean="0"/>
            <a:t>Ведущий выставляет вперед большой палец правой руки и называет свое имя, затем большой палец левой руки и имя того, кому шлет привет. </a:t>
          </a:r>
          <a:endParaRPr lang="ru-RU" sz="2000" dirty="0"/>
        </a:p>
      </dgm:t>
    </dgm:pt>
    <dgm:pt modelId="{ECEBB2AF-1BB3-4686-8B72-9EE24760BAB5}" type="parTrans" cxnId="{32A0F130-B53B-42BD-A003-723798FAB34F}">
      <dgm:prSet/>
      <dgm:spPr/>
      <dgm:t>
        <a:bodyPr/>
        <a:lstStyle/>
        <a:p>
          <a:endParaRPr lang="ru-RU" sz="2000"/>
        </a:p>
      </dgm:t>
    </dgm:pt>
    <dgm:pt modelId="{B3887ED5-4792-4611-9954-EE3763FFDBB4}" type="sibTrans" cxnId="{32A0F130-B53B-42BD-A003-723798FAB34F}">
      <dgm:prSet/>
      <dgm:spPr/>
      <dgm:t>
        <a:bodyPr/>
        <a:lstStyle/>
        <a:p>
          <a:endParaRPr lang="ru-RU" sz="2000"/>
        </a:p>
      </dgm:t>
    </dgm:pt>
    <dgm:pt modelId="{0137DA1C-51A2-4CBF-A97C-234A18AD8277}">
      <dgm:prSet custT="1"/>
      <dgm:spPr/>
      <dgm:t>
        <a:bodyPr/>
        <a:lstStyle/>
        <a:p>
          <a:pPr rtl="0"/>
          <a:r>
            <a:rPr lang="ru-RU" sz="2000" dirty="0" smtClean="0"/>
            <a:t>Тот в свою очередь поднимает палец правой руки, называет имя, потом палец левой и имя того, кому шлет привет. </a:t>
          </a:r>
          <a:endParaRPr lang="ru-RU" sz="2000" dirty="0"/>
        </a:p>
      </dgm:t>
    </dgm:pt>
    <dgm:pt modelId="{B58CA149-1647-4756-863A-2F8E382C9F62}" type="parTrans" cxnId="{03E3A179-304D-42AD-81BA-DD894687F5DE}">
      <dgm:prSet/>
      <dgm:spPr/>
      <dgm:t>
        <a:bodyPr/>
        <a:lstStyle/>
        <a:p>
          <a:endParaRPr lang="ru-RU" sz="2000"/>
        </a:p>
      </dgm:t>
    </dgm:pt>
    <dgm:pt modelId="{9F5492AB-ED58-4838-A0E6-DF41435AB783}" type="sibTrans" cxnId="{03E3A179-304D-42AD-81BA-DD894687F5DE}">
      <dgm:prSet/>
      <dgm:spPr/>
      <dgm:t>
        <a:bodyPr/>
        <a:lstStyle/>
        <a:p>
          <a:endParaRPr lang="ru-RU" sz="2000"/>
        </a:p>
      </dgm:t>
    </dgm:pt>
    <dgm:pt modelId="{9BA659E3-C863-4A4B-9BB8-A05141AD7D7B}">
      <dgm:prSet custT="1"/>
      <dgm:spPr/>
      <dgm:t>
        <a:bodyPr/>
        <a:lstStyle/>
        <a:p>
          <a:pPr rtl="0"/>
          <a:r>
            <a:rPr lang="ru-RU" sz="2000" smtClean="0"/>
            <a:t>И так – пока все руки не будут подняты.</a:t>
          </a:r>
          <a:endParaRPr lang="ru-RU" sz="2000"/>
        </a:p>
      </dgm:t>
    </dgm:pt>
    <dgm:pt modelId="{04DF4172-3C23-4817-80D6-2EFF42875A8E}" type="parTrans" cxnId="{3F9C359F-FBB6-4994-B380-20A730FA0DF4}">
      <dgm:prSet/>
      <dgm:spPr/>
      <dgm:t>
        <a:bodyPr/>
        <a:lstStyle/>
        <a:p>
          <a:endParaRPr lang="ru-RU" sz="2000"/>
        </a:p>
      </dgm:t>
    </dgm:pt>
    <dgm:pt modelId="{F50617AB-6DE8-4386-AF95-1A3DA498D0EC}" type="sibTrans" cxnId="{3F9C359F-FBB6-4994-B380-20A730FA0DF4}">
      <dgm:prSet/>
      <dgm:spPr/>
      <dgm:t>
        <a:bodyPr/>
        <a:lstStyle/>
        <a:p>
          <a:endParaRPr lang="ru-RU" sz="2000"/>
        </a:p>
      </dgm:t>
    </dgm:pt>
    <dgm:pt modelId="{091EF5FA-182C-44DE-8F83-BA3E55579539}" type="pres">
      <dgm:prSet presAssocID="{47A65E5F-CD0F-43A1-8637-DA235732C1FD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557C7A4-3393-46EF-80D3-21E07E6CD571}" type="pres">
      <dgm:prSet presAssocID="{47A65E5F-CD0F-43A1-8637-DA235732C1FD}" presName="arrow" presStyleLbl="bgShp" presStyleIdx="0" presStyleCnt="1"/>
      <dgm:spPr/>
    </dgm:pt>
    <dgm:pt modelId="{26931467-F985-4513-ACF6-4F21934CB817}" type="pres">
      <dgm:prSet presAssocID="{47A65E5F-CD0F-43A1-8637-DA235732C1FD}" presName="linearProcess" presStyleCnt="0"/>
      <dgm:spPr/>
    </dgm:pt>
    <dgm:pt modelId="{6A27ABF3-0645-4F92-8A01-3D9DDF4AEB09}" type="pres">
      <dgm:prSet presAssocID="{B77FB430-B886-469E-9C0C-C13EE328FF7E}" presName="textNode" presStyleLbl="node1" presStyleIdx="0" presStyleCnt="4" custScaleY="1554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7BEB60-ED4B-4D26-8BF8-DAEB1F4DA238}" type="pres">
      <dgm:prSet presAssocID="{5676813C-9E66-4729-943B-9ECA71035C81}" presName="sibTrans" presStyleCnt="0"/>
      <dgm:spPr/>
    </dgm:pt>
    <dgm:pt modelId="{2FFC9001-5F05-44CF-8140-B04A3958E000}" type="pres">
      <dgm:prSet presAssocID="{5CD5B685-242F-4794-8EE6-BB2E5F6BB788}" presName="textNode" presStyleLbl="node1" presStyleIdx="1" presStyleCnt="4" custScaleY="1554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85727F-256A-4719-B86A-FF9581BC3155}" type="pres">
      <dgm:prSet presAssocID="{B3887ED5-4792-4611-9954-EE3763FFDBB4}" presName="sibTrans" presStyleCnt="0"/>
      <dgm:spPr/>
    </dgm:pt>
    <dgm:pt modelId="{28244AAB-1D6C-462A-8906-16F9F16D2A6A}" type="pres">
      <dgm:prSet presAssocID="{0137DA1C-51A2-4CBF-A97C-234A18AD8277}" presName="textNode" presStyleLbl="node1" presStyleIdx="2" presStyleCnt="4" custScaleY="1554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48F3E8-5745-4586-B0AB-01B0875981AD}" type="pres">
      <dgm:prSet presAssocID="{9F5492AB-ED58-4838-A0E6-DF41435AB783}" presName="sibTrans" presStyleCnt="0"/>
      <dgm:spPr/>
    </dgm:pt>
    <dgm:pt modelId="{63BDCFB5-3CF1-4114-9FF1-4B4F4D5878A0}" type="pres">
      <dgm:prSet presAssocID="{9BA659E3-C863-4A4B-9BB8-A05141AD7D7B}" presName="textNode" presStyleLbl="node1" presStyleIdx="3" presStyleCnt="4" custScaleY="1554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DAAFDB3-49C3-45E8-A357-493A00AC2C85}" type="presOf" srcId="{0137DA1C-51A2-4CBF-A97C-234A18AD8277}" destId="{28244AAB-1D6C-462A-8906-16F9F16D2A6A}" srcOrd="0" destOrd="0" presId="urn:microsoft.com/office/officeart/2005/8/layout/hProcess9"/>
    <dgm:cxn modelId="{277DDD68-05EC-4A38-A457-B8DBFF0D994B}" type="presOf" srcId="{B77FB430-B886-469E-9C0C-C13EE328FF7E}" destId="{6A27ABF3-0645-4F92-8A01-3D9DDF4AEB09}" srcOrd="0" destOrd="0" presId="urn:microsoft.com/office/officeart/2005/8/layout/hProcess9"/>
    <dgm:cxn modelId="{03E3A179-304D-42AD-81BA-DD894687F5DE}" srcId="{47A65E5F-CD0F-43A1-8637-DA235732C1FD}" destId="{0137DA1C-51A2-4CBF-A97C-234A18AD8277}" srcOrd="2" destOrd="0" parTransId="{B58CA149-1647-4756-863A-2F8E382C9F62}" sibTransId="{9F5492AB-ED58-4838-A0E6-DF41435AB783}"/>
    <dgm:cxn modelId="{3F9C359F-FBB6-4994-B380-20A730FA0DF4}" srcId="{47A65E5F-CD0F-43A1-8637-DA235732C1FD}" destId="{9BA659E3-C863-4A4B-9BB8-A05141AD7D7B}" srcOrd="3" destOrd="0" parTransId="{04DF4172-3C23-4817-80D6-2EFF42875A8E}" sibTransId="{F50617AB-6DE8-4386-AF95-1A3DA498D0EC}"/>
    <dgm:cxn modelId="{74F1DBB8-2733-4BFA-BD78-1941F464DA8F}" type="presOf" srcId="{9BA659E3-C863-4A4B-9BB8-A05141AD7D7B}" destId="{63BDCFB5-3CF1-4114-9FF1-4B4F4D5878A0}" srcOrd="0" destOrd="0" presId="urn:microsoft.com/office/officeart/2005/8/layout/hProcess9"/>
    <dgm:cxn modelId="{1F194D16-0AFE-446F-A020-29C0A3B23F7F}" srcId="{47A65E5F-CD0F-43A1-8637-DA235732C1FD}" destId="{B77FB430-B886-469E-9C0C-C13EE328FF7E}" srcOrd="0" destOrd="0" parTransId="{60237F74-6250-47DC-8235-09313F6C1884}" sibTransId="{5676813C-9E66-4729-943B-9ECA71035C81}"/>
    <dgm:cxn modelId="{0AB95DCD-9C1C-490C-8C8D-A42DC6AA8DDA}" type="presOf" srcId="{5CD5B685-242F-4794-8EE6-BB2E5F6BB788}" destId="{2FFC9001-5F05-44CF-8140-B04A3958E000}" srcOrd="0" destOrd="0" presId="urn:microsoft.com/office/officeart/2005/8/layout/hProcess9"/>
    <dgm:cxn modelId="{32A0F130-B53B-42BD-A003-723798FAB34F}" srcId="{47A65E5F-CD0F-43A1-8637-DA235732C1FD}" destId="{5CD5B685-242F-4794-8EE6-BB2E5F6BB788}" srcOrd="1" destOrd="0" parTransId="{ECEBB2AF-1BB3-4686-8B72-9EE24760BAB5}" sibTransId="{B3887ED5-4792-4611-9954-EE3763FFDBB4}"/>
    <dgm:cxn modelId="{2FD37EB4-91CD-4EF2-A066-0F12EDA31D06}" type="presOf" srcId="{47A65E5F-CD0F-43A1-8637-DA235732C1FD}" destId="{091EF5FA-182C-44DE-8F83-BA3E55579539}" srcOrd="0" destOrd="0" presId="urn:microsoft.com/office/officeart/2005/8/layout/hProcess9"/>
    <dgm:cxn modelId="{EDA01FFF-3076-4473-9624-89E9D0231C9C}" type="presParOf" srcId="{091EF5FA-182C-44DE-8F83-BA3E55579539}" destId="{E557C7A4-3393-46EF-80D3-21E07E6CD571}" srcOrd="0" destOrd="0" presId="urn:microsoft.com/office/officeart/2005/8/layout/hProcess9"/>
    <dgm:cxn modelId="{BD082777-9313-4417-86C3-57569DD4095A}" type="presParOf" srcId="{091EF5FA-182C-44DE-8F83-BA3E55579539}" destId="{26931467-F985-4513-ACF6-4F21934CB817}" srcOrd="1" destOrd="0" presId="urn:microsoft.com/office/officeart/2005/8/layout/hProcess9"/>
    <dgm:cxn modelId="{D570B1EF-ED19-45B5-B03A-0B94DF4602F7}" type="presParOf" srcId="{26931467-F985-4513-ACF6-4F21934CB817}" destId="{6A27ABF3-0645-4F92-8A01-3D9DDF4AEB09}" srcOrd="0" destOrd="0" presId="urn:microsoft.com/office/officeart/2005/8/layout/hProcess9"/>
    <dgm:cxn modelId="{2783B64B-EB5B-45F5-8E93-5FA7B2AF3065}" type="presParOf" srcId="{26931467-F985-4513-ACF6-4F21934CB817}" destId="{657BEB60-ED4B-4D26-8BF8-DAEB1F4DA238}" srcOrd="1" destOrd="0" presId="urn:microsoft.com/office/officeart/2005/8/layout/hProcess9"/>
    <dgm:cxn modelId="{EFF99384-0466-4A23-A304-7376DB410800}" type="presParOf" srcId="{26931467-F985-4513-ACF6-4F21934CB817}" destId="{2FFC9001-5F05-44CF-8140-B04A3958E000}" srcOrd="2" destOrd="0" presId="urn:microsoft.com/office/officeart/2005/8/layout/hProcess9"/>
    <dgm:cxn modelId="{495D6E74-001C-4B8A-8C2B-94B69F97AB50}" type="presParOf" srcId="{26931467-F985-4513-ACF6-4F21934CB817}" destId="{2D85727F-256A-4719-B86A-FF9581BC3155}" srcOrd="3" destOrd="0" presId="urn:microsoft.com/office/officeart/2005/8/layout/hProcess9"/>
    <dgm:cxn modelId="{179EA60F-D18F-43B3-AFA6-9C1D9892F78D}" type="presParOf" srcId="{26931467-F985-4513-ACF6-4F21934CB817}" destId="{28244AAB-1D6C-462A-8906-16F9F16D2A6A}" srcOrd="4" destOrd="0" presId="urn:microsoft.com/office/officeart/2005/8/layout/hProcess9"/>
    <dgm:cxn modelId="{3F29F64E-8AC0-40AC-A3F0-2ECAA34EB396}" type="presParOf" srcId="{26931467-F985-4513-ACF6-4F21934CB817}" destId="{6A48F3E8-5745-4586-B0AB-01B0875981AD}" srcOrd="5" destOrd="0" presId="urn:microsoft.com/office/officeart/2005/8/layout/hProcess9"/>
    <dgm:cxn modelId="{852147AD-D49C-4677-A432-604577784AE2}" type="presParOf" srcId="{26931467-F985-4513-ACF6-4F21934CB817}" destId="{63BDCFB5-3CF1-4114-9FF1-4B4F4D5878A0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08F1DCC-108C-434F-BE04-5B731DFA7A61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E4187383-3DBD-4C65-8BDD-0EB0E8445723}">
      <dgm:prSet custT="1"/>
      <dgm:spPr/>
      <dgm:t>
        <a:bodyPr/>
        <a:lstStyle/>
        <a:p>
          <a:pPr rtl="0"/>
          <a:r>
            <a:rPr lang="ru-RU" sz="2000" smtClean="0"/>
            <a:t>Классный руководитель просит встать тех ребят, у кого есть те или иные особенности </a:t>
          </a:r>
          <a:endParaRPr lang="ru-RU" sz="2000"/>
        </a:p>
      </dgm:t>
    </dgm:pt>
    <dgm:pt modelId="{87C97610-62C7-4B43-8C3D-D162E4B5956C}" type="parTrans" cxnId="{11F41A49-EAB6-445F-A0D5-B173FD4D2349}">
      <dgm:prSet/>
      <dgm:spPr/>
      <dgm:t>
        <a:bodyPr/>
        <a:lstStyle/>
        <a:p>
          <a:endParaRPr lang="ru-RU" sz="2000"/>
        </a:p>
      </dgm:t>
    </dgm:pt>
    <dgm:pt modelId="{1DB22862-DABB-4C76-ABD8-52DE073888C8}" type="sibTrans" cxnId="{11F41A49-EAB6-445F-A0D5-B173FD4D2349}">
      <dgm:prSet/>
      <dgm:spPr/>
      <dgm:t>
        <a:bodyPr/>
        <a:lstStyle/>
        <a:p>
          <a:endParaRPr lang="ru-RU" sz="2000"/>
        </a:p>
      </dgm:t>
    </dgm:pt>
    <dgm:pt modelId="{3F4276EC-7E2B-4883-946D-9661FD78ABDA}">
      <dgm:prSet custT="1"/>
      <dgm:spPr/>
      <dgm:t>
        <a:bodyPr/>
        <a:lstStyle/>
        <a:p>
          <a:pPr rtl="0"/>
          <a:r>
            <a:rPr lang="ru-RU" sz="2000" dirty="0" smtClean="0"/>
            <a:t>Сначала – во внешнем облике, а потом в личностных качествах </a:t>
          </a:r>
          <a:endParaRPr lang="ru-RU" sz="2000" dirty="0"/>
        </a:p>
      </dgm:t>
    </dgm:pt>
    <dgm:pt modelId="{ED380AE0-4CB2-4E84-82E7-ED25C51F204A}" type="parTrans" cxnId="{60A1DF0A-C80E-4F1C-B9EE-F8E8B6AF3EA1}">
      <dgm:prSet/>
      <dgm:spPr/>
      <dgm:t>
        <a:bodyPr/>
        <a:lstStyle/>
        <a:p>
          <a:endParaRPr lang="ru-RU" sz="2000"/>
        </a:p>
      </dgm:t>
    </dgm:pt>
    <dgm:pt modelId="{12B5B9F1-BA92-465F-A509-D9503CFA62A4}" type="sibTrans" cxnId="{60A1DF0A-C80E-4F1C-B9EE-F8E8B6AF3EA1}">
      <dgm:prSet/>
      <dgm:spPr/>
      <dgm:t>
        <a:bodyPr/>
        <a:lstStyle/>
        <a:p>
          <a:endParaRPr lang="ru-RU" sz="2000"/>
        </a:p>
      </dgm:t>
    </dgm:pt>
    <dgm:pt modelId="{9957D6F5-7F68-419A-B7C4-758FB0FA224B}">
      <dgm:prSet custT="1"/>
      <dgm:spPr/>
      <dgm:t>
        <a:bodyPr/>
        <a:lstStyle/>
        <a:p>
          <a:pPr rtl="0"/>
          <a:r>
            <a:rPr lang="ru-RU" sz="2000" dirty="0" smtClean="0"/>
            <a:t>Нужно запомнить качества участников этой игры «Встаньте те, кто» с тем, чтобы потом их назвать</a:t>
          </a:r>
          <a:endParaRPr lang="ru-RU" sz="2000" dirty="0"/>
        </a:p>
      </dgm:t>
    </dgm:pt>
    <dgm:pt modelId="{8B7CBC41-6ABA-472F-A8C0-4D3DBBD484BC}" type="parTrans" cxnId="{56CBF552-9367-44DF-8344-2D50A935E771}">
      <dgm:prSet/>
      <dgm:spPr/>
      <dgm:t>
        <a:bodyPr/>
        <a:lstStyle/>
        <a:p>
          <a:endParaRPr lang="ru-RU" sz="2000"/>
        </a:p>
      </dgm:t>
    </dgm:pt>
    <dgm:pt modelId="{1D9DDF60-158D-47F7-A2AA-0F55EB6C6CD4}" type="sibTrans" cxnId="{56CBF552-9367-44DF-8344-2D50A935E771}">
      <dgm:prSet/>
      <dgm:spPr/>
      <dgm:t>
        <a:bodyPr/>
        <a:lstStyle/>
        <a:p>
          <a:endParaRPr lang="ru-RU" sz="2000"/>
        </a:p>
      </dgm:t>
    </dgm:pt>
    <dgm:pt modelId="{2D4A43CC-EBA1-43D2-9081-66F31CFE2549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2000" dirty="0" smtClean="0"/>
            <a:t>Встаньте те, кто:</a:t>
          </a:r>
          <a:endParaRPr lang="ru-RU" sz="2000" dirty="0"/>
        </a:p>
      </dgm:t>
    </dgm:pt>
    <dgm:pt modelId="{06BE92E0-48A9-4195-B846-53878B7FD9C8}" type="parTrans" cxnId="{2FECB0D3-426D-45E0-8FB1-01E3A62C529C}">
      <dgm:prSet/>
      <dgm:spPr/>
      <dgm:t>
        <a:bodyPr/>
        <a:lstStyle/>
        <a:p>
          <a:endParaRPr lang="ru-RU" sz="2000"/>
        </a:p>
      </dgm:t>
    </dgm:pt>
    <dgm:pt modelId="{AF8B2278-58F3-447A-9CFF-EDF67073FF57}" type="sibTrans" cxnId="{2FECB0D3-426D-45E0-8FB1-01E3A62C529C}">
      <dgm:prSet/>
      <dgm:spPr/>
      <dgm:t>
        <a:bodyPr/>
        <a:lstStyle/>
        <a:p>
          <a:endParaRPr lang="ru-RU" sz="2000"/>
        </a:p>
      </dgm:t>
    </dgm:pt>
    <dgm:pt modelId="{69C87463-ABFF-4A8F-8048-9CA19C634049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2000" dirty="0" smtClean="0"/>
            <a:t>Сегодня надел черную обувь;</a:t>
          </a:r>
          <a:endParaRPr lang="ru-RU" sz="2000" dirty="0"/>
        </a:p>
      </dgm:t>
    </dgm:pt>
    <dgm:pt modelId="{71637B22-A5E1-49E0-87AB-47D6EEA39D7F}" type="parTrans" cxnId="{4808F4A8-CE3B-4AA8-A42E-6644338ABBAE}">
      <dgm:prSet/>
      <dgm:spPr/>
      <dgm:t>
        <a:bodyPr/>
        <a:lstStyle/>
        <a:p>
          <a:endParaRPr lang="ru-RU" sz="2000"/>
        </a:p>
      </dgm:t>
    </dgm:pt>
    <dgm:pt modelId="{54D80551-4034-49EE-8384-2DC766A1E2AE}" type="sibTrans" cxnId="{4808F4A8-CE3B-4AA8-A42E-6644338ABBAE}">
      <dgm:prSet/>
      <dgm:spPr/>
      <dgm:t>
        <a:bodyPr/>
        <a:lstStyle/>
        <a:p>
          <a:endParaRPr lang="ru-RU" sz="2000"/>
        </a:p>
      </dgm:t>
    </dgm:pt>
    <dgm:pt modelId="{F74EB7FC-CADD-48C0-B13F-3FEB78FA455B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2000" dirty="0" smtClean="0"/>
            <a:t>У кого голубые глаза;</a:t>
          </a:r>
          <a:endParaRPr lang="ru-RU" sz="2000" dirty="0"/>
        </a:p>
      </dgm:t>
    </dgm:pt>
    <dgm:pt modelId="{535F91F6-53BE-42C1-9BEF-363ED1A40C9B}" type="parTrans" cxnId="{375B9516-683F-470A-BD95-B787B84D1787}">
      <dgm:prSet/>
      <dgm:spPr/>
      <dgm:t>
        <a:bodyPr/>
        <a:lstStyle/>
        <a:p>
          <a:endParaRPr lang="ru-RU" sz="2000"/>
        </a:p>
      </dgm:t>
    </dgm:pt>
    <dgm:pt modelId="{30791A3A-756D-423B-A3DA-BABF6EFEB978}" type="sibTrans" cxnId="{375B9516-683F-470A-BD95-B787B84D1787}">
      <dgm:prSet/>
      <dgm:spPr/>
      <dgm:t>
        <a:bodyPr/>
        <a:lstStyle/>
        <a:p>
          <a:endParaRPr lang="ru-RU" sz="2000"/>
        </a:p>
      </dgm:t>
    </dgm:pt>
    <dgm:pt modelId="{88ABEC9B-A9D4-47ED-82F8-37CB90A6B02B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2000" dirty="0" smtClean="0"/>
            <a:t>У кого есть братья и сестры;</a:t>
          </a:r>
          <a:endParaRPr lang="ru-RU" sz="2000" dirty="0"/>
        </a:p>
      </dgm:t>
    </dgm:pt>
    <dgm:pt modelId="{2EEBD16D-3909-4C72-8EC7-A57E71E729EA}" type="parTrans" cxnId="{7CD8531C-E16F-45D8-ADCD-CFDC7D66815C}">
      <dgm:prSet/>
      <dgm:spPr/>
      <dgm:t>
        <a:bodyPr/>
        <a:lstStyle/>
        <a:p>
          <a:endParaRPr lang="ru-RU" sz="2000"/>
        </a:p>
      </dgm:t>
    </dgm:pt>
    <dgm:pt modelId="{6B2FCEC7-B5BD-4A1F-9714-D2B7A3D5B772}" type="sibTrans" cxnId="{7CD8531C-E16F-45D8-ADCD-CFDC7D66815C}">
      <dgm:prSet/>
      <dgm:spPr/>
      <dgm:t>
        <a:bodyPr/>
        <a:lstStyle/>
        <a:p>
          <a:endParaRPr lang="ru-RU" sz="2000"/>
        </a:p>
      </dgm:t>
    </dgm:pt>
    <dgm:pt modelId="{A109D05B-A9A1-4DB6-AE0B-B16C35C4C03D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2000" dirty="0" smtClean="0"/>
            <a:t>Кто никогда не опаздывает;</a:t>
          </a:r>
          <a:endParaRPr lang="ru-RU" sz="2000" dirty="0"/>
        </a:p>
      </dgm:t>
    </dgm:pt>
    <dgm:pt modelId="{D0D85267-0B73-46E4-B1A7-0C3E002BD1A6}" type="parTrans" cxnId="{10AF39E2-6798-49D9-B29B-F3AE11C81E06}">
      <dgm:prSet/>
      <dgm:spPr/>
      <dgm:t>
        <a:bodyPr/>
        <a:lstStyle/>
        <a:p>
          <a:endParaRPr lang="ru-RU" sz="2000"/>
        </a:p>
      </dgm:t>
    </dgm:pt>
    <dgm:pt modelId="{AB1BC56B-F77D-464B-8A14-615F1F72FD5F}" type="sibTrans" cxnId="{10AF39E2-6798-49D9-B29B-F3AE11C81E06}">
      <dgm:prSet/>
      <dgm:spPr/>
      <dgm:t>
        <a:bodyPr/>
        <a:lstStyle/>
        <a:p>
          <a:endParaRPr lang="ru-RU" sz="2000"/>
        </a:p>
      </dgm:t>
    </dgm:pt>
    <dgm:pt modelId="{1C4C4B8C-1D1D-4AEE-BBC1-3498DFFB421F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2000" dirty="0" smtClean="0"/>
            <a:t>Кто считает себя добрым человеком;</a:t>
          </a:r>
          <a:endParaRPr lang="ru-RU" sz="2000" dirty="0"/>
        </a:p>
      </dgm:t>
    </dgm:pt>
    <dgm:pt modelId="{7A5F013E-CE93-47BF-BBC4-FFDF884BD144}" type="parTrans" cxnId="{55532CA8-6B5B-4112-8644-062EE15AFFD5}">
      <dgm:prSet/>
      <dgm:spPr/>
      <dgm:t>
        <a:bodyPr/>
        <a:lstStyle/>
        <a:p>
          <a:endParaRPr lang="ru-RU" sz="2000"/>
        </a:p>
      </dgm:t>
    </dgm:pt>
    <dgm:pt modelId="{F27B156B-BE2E-469C-92CF-9C4292EB8844}" type="sibTrans" cxnId="{55532CA8-6B5B-4112-8644-062EE15AFFD5}">
      <dgm:prSet/>
      <dgm:spPr/>
      <dgm:t>
        <a:bodyPr/>
        <a:lstStyle/>
        <a:p>
          <a:endParaRPr lang="ru-RU" sz="2000"/>
        </a:p>
      </dgm:t>
    </dgm:pt>
    <dgm:pt modelId="{60018BE0-1FA1-4C85-A149-47F6DB67CDAB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2000" dirty="0" smtClean="0"/>
            <a:t>Кто считает себя смелым человеком;</a:t>
          </a:r>
          <a:endParaRPr lang="ru-RU" sz="2000" dirty="0"/>
        </a:p>
      </dgm:t>
    </dgm:pt>
    <dgm:pt modelId="{713647C4-A70B-4F66-BFB7-5432433ADB0B}" type="parTrans" cxnId="{2E0D8CA4-FAAB-4683-B970-1A5C2512A67F}">
      <dgm:prSet/>
      <dgm:spPr/>
      <dgm:t>
        <a:bodyPr/>
        <a:lstStyle/>
        <a:p>
          <a:endParaRPr lang="ru-RU" sz="2000"/>
        </a:p>
      </dgm:t>
    </dgm:pt>
    <dgm:pt modelId="{F0FE1E4E-6932-440E-B59A-19D1D666BFD5}" type="sibTrans" cxnId="{2E0D8CA4-FAAB-4683-B970-1A5C2512A67F}">
      <dgm:prSet/>
      <dgm:spPr/>
      <dgm:t>
        <a:bodyPr/>
        <a:lstStyle/>
        <a:p>
          <a:endParaRPr lang="ru-RU" sz="2000"/>
        </a:p>
      </dgm:t>
    </dgm:pt>
    <dgm:pt modelId="{24C98F91-930B-4E13-BB00-581EE4F42C82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2000" dirty="0" smtClean="0"/>
            <a:t>Кто считает себя трудолюбивым человеком;</a:t>
          </a:r>
          <a:endParaRPr lang="ru-RU" sz="2000" dirty="0"/>
        </a:p>
      </dgm:t>
    </dgm:pt>
    <dgm:pt modelId="{B2C5F60B-CC77-4CA7-8B8F-50A7CE345D55}" type="parTrans" cxnId="{7AF266C5-A110-4EA2-B034-C144DBC90948}">
      <dgm:prSet/>
      <dgm:spPr/>
      <dgm:t>
        <a:bodyPr/>
        <a:lstStyle/>
        <a:p>
          <a:endParaRPr lang="ru-RU" sz="2000"/>
        </a:p>
      </dgm:t>
    </dgm:pt>
    <dgm:pt modelId="{25F00C51-F84C-4EBE-8DCE-8863961F9996}" type="sibTrans" cxnId="{7AF266C5-A110-4EA2-B034-C144DBC90948}">
      <dgm:prSet/>
      <dgm:spPr/>
      <dgm:t>
        <a:bodyPr/>
        <a:lstStyle/>
        <a:p>
          <a:endParaRPr lang="ru-RU" sz="2000"/>
        </a:p>
      </dgm:t>
    </dgm:pt>
    <dgm:pt modelId="{79E894D5-D44C-42CD-B9A8-110686F8D960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2000" smtClean="0"/>
            <a:t>Кто любит сладкое;</a:t>
          </a:r>
          <a:endParaRPr lang="ru-RU" sz="2000"/>
        </a:p>
      </dgm:t>
    </dgm:pt>
    <dgm:pt modelId="{B275765D-F998-4016-9DC0-C91CDAD1BF52}" type="parTrans" cxnId="{8D39EC12-4349-4FFD-9A0A-E8935E095CBB}">
      <dgm:prSet/>
      <dgm:spPr/>
      <dgm:t>
        <a:bodyPr/>
        <a:lstStyle/>
        <a:p>
          <a:endParaRPr lang="ru-RU" sz="2000"/>
        </a:p>
      </dgm:t>
    </dgm:pt>
    <dgm:pt modelId="{BDB48CEF-F877-493E-9EDF-1B7C31EF7022}" type="sibTrans" cxnId="{8D39EC12-4349-4FFD-9A0A-E8935E095CBB}">
      <dgm:prSet/>
      <dgm:spPr/>
      <dgm:t>
        <a:bodyPr/>
        <a:lstStyle/>
        <a:p>
          <a:endParaRPr lang="ru-RU" sz="2000"/>
        </a:p>
      </dgm:t>
    </dgm:pt>
    <dgm:pt modelId="{09D5959F-C8C6-4FF2-BDAF-86333FD01B22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2000" dirty="0" smtClean="0"/>
            <a:t>Кто любит животных;</a:t>
          </a:r>
          <a:endParaRPr lang="ru-RU" sz="2000" dirty="0"/>
        </a:p>
      </dgm:t>
    </dgm:pt>
    <dgm:pt modelId="{6C96BBA1-6C5B-4F81-9766-E1D7AD669BB9}" type="parTrans" cxnId="{BAA26BB2-296B-49F9-84E6-7746CA6DBA2A}">
      <dgm:prSet/>
      <dgm:spPr/>
      <dgm:t>
        <a:bodyPr/>
        <a:lstStyle/>
        <a:p>
          <a:endParaRPr lang="ru-RU" sz="2000"/>
        </a:p>
      </dgm:t>
    </dgm:pt>
    <dgm:pt modelId="{597F9836-D92F-4EF7-B6F8-068B77D31702}" type="sibTrans" cxnId="{BAA26BB2-296B-49F9-84E6-7746CA6DBA2A}">
      <dgm:prSet/>
      <dgm:spPr/>
      <dgm:t>
        <a:bodyPr/>
        <a:lstStyle/>
        <a:p>
          <a:endParaRPr lang="ru-RU" sz="2000"/>
        </a:p>
      </dgm:t>
    </dgm:pt>
    <dgm:pt modelId="{CA568E86-83BC-4308-83BB-38D9DC141871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2000" dirty="0" smtClean="0"/>
            <a:t>Кто любит рисовать и др.</a:t>
          </a:r>
          <a:endParaRPr lang="ru-RU" sz="2000" dirty="0"/>
        </a:p>
      </dgm:t>
    </dgm:pt>
    <dgm:pt modelId="{84B6F541-9B88-4294-828A-FF1B07CE06D6}" type="parTrans" cxnId="{A29B1B75-92A2-4009-95AF-4F6243872A26}">
      <dgm:prSet/>
      <dgm:spPr/>
      <dgm:t>
        <a:bodyPr/>
        <a:lstStyle/>
        <a:p>
          <a:endParaRPr lang="ru-RU" sz="2000"/>
        </a:p>
      </dgm:t>
    </dgm:pt>
    <dgm:pt modelId="{BEEA3149-514A-452F-8E34-174AB2D17821}" type="sibTrans" cxnId="{A29B1B75-92A2-4009-95AF-4F6243872A26}">
      <dgm:prSet/>
      <dgm:spPr/>
      <dgm:t>
        <a:bodyPr/>
        <a:lstStyle/>
        <a:p>
          <a:endParaRPr lang="ru-RU" sz="2000"/>
        </a:p>
      </dgm:t>
    </dgm:pt>
    <dgm:pt modelId="{D2A9190D-6AEA-4A58-8B4E-8D1BEC09CE65}" type="pres">
      <dgm:prSet presAssocID="{108F1DCC-108C-434F-BE04-5B731DFA7A6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7A09F51-0B31-451F-B65E-D6D3213824BC}" type="pres">
      <dgm:prSet presAssocID="{E4187383-3DBD-4C65-8BDD-0EB0E8445723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9E2298-7870-432B-A0A7-B2B24BA1619E}" type="pres">
      <dgm:prSet presAssocID="{1DB22862-DABB-4C76-ABD8-52DE073888C8}" presName="spacer" presStyleCnt="0"/>
      <dgm:spPr/>
    </dgm:pt>
    <dgm:pt modelId="{D57EAF36-38CF-4D05-8A52-9676989840FE}" type="pres">
      <dgm:prSet presAssocID="{3F4276EC-7E2B-4883-946D-9661FD78ABDA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E9FEC4-1EAF-4760-82AB-DDDCD1028176}" type="pres">
      <dgm:prSet presAssocID="{12B5B9F1-BA92-465F-A509-D9503CFA62A4}" presName="spacer" presStyleCnt="0"/>
      <dgm:spPr/>
    </dgm:pt>
    <dgm:pt modelId="{514AB252-3C16-4D81-BAEF-E97E245DE2C9}" type="pres">
      <dgm:prSet presAssocID="{9957D6F5-7F68-419A-B7C4-758FB0FA224B}" presName="parentText" presStyleLbl="node1" presStyleIdx="2" presStyleCnt="3" custLinFactNeighborX="-224" custLinFactNeighborY="-2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45E372-F0FA-4024-9447-5C2AE17FF748}" type="pres">
      <dgm:prSet presAssocID="{9957D6F5-7F68-419A-B7C4-758FB0FA224B}" presName="childText" presStyleLbl="revTx" presStyleIdx="0" presStyleCnt="1" custScaleY="1131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1F41A49-EAB6-445F-A0D5-B173FD4D2349}" srcId="{108F1DCC-108C-434F-BE04-5B731DFA7A61}" destId="{E4187383-3DBD-4C65-8BDD-0EB0E8445723}" srcOrd="0" destOrd="0" parTransId="{87C97610-62C7-4B43-8C3D-D162E4B5956C}" sibTransId="{1DB22862-DABB-4C76-ABD8-52DE073888C8}"/>
    <dgm:cxn modelId="{0E1868B6-2E00-4527-AE4A-EC524BB64138}" type="presOf" srcId="{3F4276EC-7E2B-4883-946D-9661FD78ABDA}" destId="{D57EAF36-38CF-4D05-8A52-9676989840FE}" srcOrd="0" destOrd="0" presId="urn:microsoft.com/office/officeart/2005/8/layout/vList2"/>
    <dgm:cxn modelId="{127D5F61-2A65-4F9B-A4B4-3D024A6C67DB}" type="presOf" srcId="{60018BE0-1FA1-4C85-A149-47F6DB67CDAB}" destId="{FD45E372-F0FA-4024-9447-5C2AE17FF748}" srcOrd="0" destOrd="6" presId="urn:microsoft.com/office/officeart/2005/8/layout/vList2"/>
    <dgm:cxn modelId="{8D8FE7D0-8E74-499E-81A0-0FEF168E8F1D}" type="presOf" srcId="{CA568E86-83BC-4308-83BB-38D9DC141871}" destId="{FD45E372-F0FA-4024-9447-5C2AE17FF748}" srcOrd="0" destOrd="10" presId="urn:microsoft.com/office/officeart/2005/8/layout/vList2"/>
    <dgm:cxn modelId="{348BEF60-AC68-4BF3-A300-1CBBC8684906}" type="presOf" srcId="{69C87463-ABFF-4A8F-8048-9CA19C634049}" destId="{FD45E372-F0FA-4024-9447-5C2AE17FF748}" srcOrd="0" destOrd="1" presId="urn:microsoft.com/office/officeart/2005/8/layout/vList2"/>
    <dgm:cxn modelId="{56CBF552-9367-44DF-8344-2D50A935E771}" srcId="{108F1DCC-108C-434F-BE04-5B731DFA7A61}" destId="{9957D6F5-7F68-419A-B7C4-758FB0FA224B}" srcOrd="2" destOrd="0" parTransId="{8B7CBC41-6ABA-472F-A8C0-4D3DBBD484BC}" sibTransId="{1D9DDF60-158D-47F7-A2AA-0F55EB6C6CD4}"/>
    <dgm:cxn modelId="{FA2B8A65-ACC7-4427-94B0-C3B0A4A385FD}" type="presOf" srcId="{9957D6F5-7F68-419A-B7C4-758FB0FA224B}" destId="{514AB252-3C16-4D81-BAEF-E97E245DE2C9}" srcOrd="0" destOrd="0" presId="urn:microsoft.com/office/officeart/2005/8/layout/vList2"/>
    <dgm:cxn modelId="{F7BA22F6-0574-4141-BCD5-3C4E6BC91A7E}" type="presOf" srcId="{E4187383-3DBD-4C65-8BDD-0EB0E8445723}" destId="{97A09F51-0B31-451F-B65E-D6D3213824BC}" srcOrd="0" destOrd="0" presId="urn:microsoft.com/office/officeart/2005/8/layout/vList2"/>
    <dgm:cxn modelId="{8D39EC12-4349-4FFD-9A0A-E8935E095CBB}" srcId="{9957D6F5-7F68-419A-B7C4-758FB0FA224B}" destId="{79E894D5-D44C-42CD-B9A8-110686F8D960}" srcOrd="8" destOrd="0" parTransId="{B275765D-F998-4016-9DC0-C91CDAD1BF52}" sibTransId="{BDB48CEF-F877-493E-9EDF-1B7C31EF7022}"/>
    <dgm:cxn modelId="{A2FE8994-9977-4E6E-A35C-C11BA964039E}" type="presOf" srcId="{79E894D5-D44C-42CD-B9A8-110686F8D960}" destId="{FD45E372-F0FA-4024-9447-5C2AE17FF748}" srcOrd="0" destOrd="8" presId="urn:microsoft.com/office/officeart/2005/8/layout/vList2"/>
    <dgm:cxn modelId="{5956FACD-1D76-49C1-A8DD-F6D8D1F6FE1C}" type="presOf" srcId="{09D5959F-C8C6-4FF2-BDAF-86333FD01B22}" destId="{FD45E372-F0FA-4024-9447-5C2AE17FF748}" srcOrd="0" destOrd="9" presId="urn:microsoft.com/office/officeart/2005/8/layout/vList2"/>
    <dgm:cxn modelId="{BAA26BB2-296B-49F9-84E6-7746CA6DBA2A}" srcId="{9957D6F5-7F68-419A-B7C4-758FB0FA224B}" destId="{09D5959F-C8C6-4FF2-BDAF-86333FD01B22}" srcOrd="9" destOrd="0" parTransId="{6C96BBA1-6C5B-4F81-9766-E1D7AD669BB9}" sibTransId="{597F9836-D92F-4EF7-B6F8-068B77D31702}"/>
    <dgm:cxn modelId="{7AF266C5-A110-4EA2-B034-C144DBC90948}" srcId="{9957D6F5-7F68-419A-B7C4-758FB0FA224B}" destId="{24C98F91-930B-4E13-BB00-581EE4F42C82}" srcOrd="7" destOrd="0" parTransId="{B2C5F60B-CC77-4CA7-8B8F-50A7CE345D55}" sibTransId="{25F00C51-F84C-4EBE-8DCE-8863961F9996}"/>
    <dgm:cxn modelId="{C1E16C48-E918-4819-9E16-24A57D95D401}" type="presOf" srcId="{108F1DCC-108C-434F-BE04-5B731DFA7A61}" destId="{D2A9190D-6AEA-4A58-8B4E-8D1BEC09CE65}" srcOrd="0" destOrd="0" presId="urn:microsoft.com/office/officeart/2005/8/layout/vList2"/>
    <dgm:cxn modelId="{A29B1B75-92A2-4009-95AF-4F6243872A26}" srcId="{9957D6F5-7F68-419A-B7C4-758FB0FA224B}" destId="{CA568E86-83BC-4308-83BB-38D9DC141871}" srcOrd="10" destOrd="0" parTransId="{84B6F541-9B88-4294-828A-FF1B07CE06D6}" sibTransId="{BEEA3149-514A-452F-8E34-174AB2D17821}"/>
    <dgm:cxn modelId="{55532CA8-6B5B-4112-8644-062EE15AFFD5}" srcId="{9957D6F5-7F68-419A-B7C4-758FB0FA224B}" destId="{1C4C4B8C-1D1D-4AEE-BBC1-3498DFFB421F}" srcOrd="5" destOrd="0" parTransId="{7A5F013E-CE93-47BF-BBC4-FFDF884BD144}" sibTransId="{F27B156B-BE2E-469C-92CF-9C4292EB8844}"/>
    <dgm:cxn modelId="{7CD8531C-E16F-45D8-ADCD-CFDC7D66815C}" srcId="{9957D6F5-7F68-419A-B7C4-758FB0FA224B}" destId="{88ABEC9B-A9D4-47ED-82F8-37CB90A6B02B}" srcOrd="3" destOrd="0" parTransId="{2EEBD16D-3909-4C72-8EC7-A57E71E729EA}" sibTransId="{6B2FCEC7-B5BD-4A1F-9714-D2B7A3D5B772}"/>
    <dgm:cxn modelId="{375B9516-683F-470A-BD95-B787B84D1787}" srcId="{9957D6F5-7F68-419A-B7C4-758FB0FA224B}" destId="{F74EB7FC-CADD-48C0-B13F-3FEB78FA455B}" srcOrd="2" destOrd="0" parTransId="{535F91F6-53BE-42C1-9BEF-363ED1A40C9B}" sibTransId="{30791A3A-756D-423B-A3DA-BABF6EFEB978}"/>
    <dgm:cxn modelId="{9BD068B2-23B8-4129-8416-624AA9ABA295}" type="presOf" srcId="{24C98F91-930B-4E13-BB00-581EE4F42C82}" destId="{FD45E372-F0FA-4024-9447-5C2AE17FF748}" srcOrd="0" destOrd="7" presId="urn:microsoft.com/office/officeart/2005/8/layout/vList2"/>
    <dgm:cxn modelId="{776A988A-9BC6-4697-A7B5-4AE31C909E1F}" type="presOf" srcId="{88ABEC9B-A9D4-47ED-82F8-37CB90A6B02B}" destId="{FD45E372-F0FA-4024-9447-5C2AE17FF748}" srcOrd="0" destOrd="3" presId="urn:microsoft.com/office/officeart/2005/8/layout/vList2"/>
    <dgm:cxn modelId="{40E3CEE2-D4E1-475C-AB0E-D123071F531C}" type="presOf" srcId="{1C4C4B8C-1D1D-4AEE-BBC1-3498DFFB421F}" destId="{FD45E372-F0FA-4024-9447-5C2AE17FF748}" srcOrd="0" destOrd="5" presId="urn:microsoft.com/office/officeart/2005/8/layout/vList2"/>
    <dgm:cxn modelId="{7D6E8631-8AD7-4C79-AE49-045E2B138B32}" type="presOf" srcId="{A109D05B-A9A1-4DB6-AE0B-B16C35C4C03D}" destId="{FD45E372-F0FA-4024-9447-5C2AE17FF748}" srcOrd="0" destOrd="4" presId="urn:microsoft.com/office/officeart/2005/8/layout/vList2"/>
    <dgm:cxn modelId="{35E6D96A-A46E-4560-B8A4-7040349F4835}" type="presOf" srcId="{F74EB7FC-CADD-48C0-B13F-3FEB78FA455B}" destId="{FD45E372-F0FA-4024-9447-5C2AE17FF748}" srcOrd="0" destOrd="2" presId="urn:microsoft.com/office/officeart/2005/8/layout/vList2"/>
    <dgm:cxn modelId="{4808F4A8-CE3B-4AA8-A42E-6644338ABBAE}" srcId="{9957D6F5-7F68-419A-B7C4-758FB0FA224B}" destId="{69C87463-ABFF-4A8F-8048-9CA19C634049}" srcOrd="1" destOrd="0" parTransId="{71637B22-A5E1-49E0-87AB-47D6EEA39D7F}" sibTransId="{54D80551-4034-49EE-8384-2DC766A1E2AE}"/>
    <dgm:cxn modelId="{2A2018D1-AF95-41FB-BB38-4A31F25334DD}" type="presOf" srcId="{2D4A43CC-EBA1-43D2-9081-66F31CFE2549}" destId="{FD45E372-F0FA-4024-9447-5C2AE17FF748}" srcOrd="0" destOrd="0" presId="urn:microsoft.com/office/officeart/2005/8/layout/vList2"/>
    <dgm:cxn modelId="{10AF39E2-6798-49D9-B29B-F3AE11C81E06}" srcId="{9957D6F5-7F68-419A-B7C4-758FB0FA224B}" destId="{A109D05B-A9A1-4DB6-AE0B-B16C35C4C03D}" srcOrd="4" destOrd="0" parTransId="{D0D85267-0B73-46E4-B1A7-0C3E002BD1A6}" sibTransId="{AB1BC56B-F77D-464B-8A14-615F1F72FD5F}"/>
    <dgm:cxn modelId="{2FECB0D3-426D-45E0-8FB1-01E3A62C529C}" srcId="{9957D6F5-7F68-419A-B7C4-758FB0FA224B}" destId="{2D4A43CC-EBA1-43D2-9081-66F31CFE2549}" srcOrd="0" destOrd="0" parTransId="{06BE92E0-48A9-4195-B846-53878B7FD9C8}" sibTransId="{AF8B2278-58F3-447A-9CFF-EDF67073FF57}"/>
    <dgm:cxn modelId="{2E0D8CA4-FAAB-4683-B970-1A5C2512A67F}" srcId="{9957D6F5-7F68-419A-B7C4-758FB0FA224B}" destId="{60018BE0-1FA1-4C85-A149-47F6DB67CDAB}" srcOrd="6" destOrd="0" parTransId="{713647C4-A70B-4F66-BFB7-5432433ADB0B}" sibTransId="{F0FE1E4E-6932-440E-B59A-19D1D666BFD5}"/>
    <dgm:cxn modelId="{60A1DF0A-C80E-4F1C-B9EE-F8E8B6AF3EA1}" srcId="{108F1DCC-108C-434F-BE04-5B731DFA7A61}" destId="{3F4276EC-7E2B-4883-946D-9661FD78ABDA}" srcOrd="1" destOrd="0" parTransId="{ED380AE0-4CB2-4E84-82E7-ED25C51F204A}" sibTransId="{12B5B9F1-BA92-465F-A509-D9503CFA62A4}"/>
    <dgm:cxn modelId="{BDFE3128-9BF9-4BF4-A345-F891DD8285CF}" type="presParOf" srcId="{D2A9190D-6AEA-4A58-8B4E-8D1BEC09CE65}" destId="{97A09F51-0B31-451F-B65E-D6D3213824BC}" srcOrd="0" destOrd="0" presId="urn:microsoft.com/office/officeart/2005/8/layout/vList2"/>
    <dgm:cxn modelId="{7EF200CC-9DCA-4D86-B648-F54FF9235811}" type="presParOf" srcId="{D2A9190D-6AEA-4A58-8B4E-8D1BEC09CE65}" destId="{BE9E2298-7870-432B-A0A7-B2B24BA1619E}" srcOrd="1" destOrd="0" presId="urn:microsoft.com/office/officeart/2005/8/layout/vList2"/>
    <dgm:cxn modelId="{F457D28B-4144-4DDF-87AD-3F9F4C675DBF}" type="presParOf" srcId="{D2A9190D-6AEA-4A58-8B4E-8D1BEC09CE65}" destId="{D57EAF36-38CF-4D05-8A52-9676989840FE}" srcOrd="2" destOrd="0" presId="urn:microsoft.com/office/officeart/2005/8/layout/vList2"/>
    <dgm:cxn modelId="{DEE5C588-3098-4E43-9F6B-4A66B15EFBA8}" type="presParOf" srcId="{D2A9190D-6AEA-4A58-8B4E-8D1BEC09CE65}" destId="{D8E9FEC4-1EAF-4760-82AB-DDDCD1028176}" srcOrd="3" destOrd="0" presId="urn:microsoft.com/office/officeart/2005/8/layout/vList2"/>
    <dgm:cxn modelId="{670AB221-8906-416C-9B8D-221192F14907}" type="presParOf" srcId="{D2A9190D-6AEA-4A58-8B4E-8D1BEC09CE65}" destId="{514AB252-3C16-4D81-BAEF-E97E245DE2C9}" srcOrd="4" destOrd="0" presId="urn:microsoft.com/office/officeart/2005/8/layout/vList2"/>
    <dgm:cxn modelId="{D5B6A63C-364B-440B-9846-DBF42D5DFDF2}" type="presParOf" srcId="{D2A9190D-6AEA-4A58-8B4E-8D1BEC09CE65}" destId="{FD45E372-F0FA-4024-9447-5C2AE17FF748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D54D8FB-04B2-4065-ACBB-5B7A5A976223}" type="doc">
      <dgm:prSet loTypeId="urn:microsoft.com/office/officeart/2005/8/layout/target3" loCatId="relationship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ru-RU"/>
        </a:p>
      </dgm:t>
    </dgm:pt>
    <dgm:pt modelId="{9D10026F-9D19-4785-B1F9-2DC3A3BCB366}">
      <dgm:prSet/>
      <dgm:spPr/>
      <dgm:t>
        <a:bodyPr/>
        <a:lstStyle/>
        <a:p>
          <a:pPr rtl="0"/>
          <a:r>
            <a:rPr lang="ru-RU" dirty="0" smtClean="0"/>
            <a:t>«Я предлагаю вам попробовать выразить различные чувства и эмоции человека мимикой, взглядом. Для этого разделитесь на пары. Один из вас загадает чувство, запишет его на листочек и попытается выразить его каким-то образом перед своим партнером. А партнер попробует угадать, какое чувство показывает его товарищ. Потом вы поменяетесь местами».</a:t>
          </a:r>
          <a:endParaRPr lang="ru-RU" dirty="0"/>
        </a:p>
      </dgm:t>
    </dgm:pt>
    <dgm:pt modelId="{45FC0096-A476-47AC-8018-FB95E6304A40}" type="parTrans" cxnId="{F5922D58-458A-4F74-A5DD-1394C74E62EE}">
      <dgm:prSet/>
      <dgm:spPr/>
      <dgm:t>
        <a:bodyPr/>
        <a:lstStyle/>
        <a:p>
          <a:endParaRPr lang="ru-RU"/>
        </a:p>
      </dgm:t>
    </dgm:pt>
    <dgm:pt modelId="{6B7888A4-067F-4968-B1C3-A8D27E6ECA95}" type="sibTrans" cxnId="{F5922D58-458A-4F74-A5DD-1394C74E62EE}">
      <dgm:prSet/>
      <dgm:spPr/>
      <dgm:t>
        <a:bodyPr/>
        <a:lstStyle/>
        <a:p>
          <a:endParaRPr lang="ru-RU"/>
        </a:p>
      </dgm:t>
    </dgm:pt>
    <dgm:pt modelId="{272CD12E-D3A7-4C5F-B1C3-130ED4EFE028}" type="pres">
      <dgm:prSet presAssocID="{2D54D8FB-04B2-4065-ACBB-5B7A5A97622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CBD8BF9-3974-42C3-ABB4-6A048312E104}" type="pres">
      <dgm:prSet presAssocID="{9D10026F-9D19-4785-B1F9-2DC3A3BCB366}" presName="circle1" presStyleLbl="node1" presStyleIdx="0" presStyleCnt="1"/>
      <dgm:spPr/>
      <dgm:t>
        <a:bodyPr/>
        <a:lstStyle/>
        <a:p>
          <a:endParaRPr lang="ru-RU"/>
        </a:p>
      </dgm:t>
    </dgm:pt>
    <dgm:pt modelId="{3591B3C1-4AE3-4683-9A8B-E9C2C49A2559}" type="pres">
      <dgm:prSet presAssocID="{9D10026F-9D19-4785-B1F9-2DC3A3BCB366}" presName="space" presStyleCnt="0"/>
      <dgm:spPr/>
      <dgm:t>
        <a:bodyPr/>
        <a:lstStyle/>
        <a:p>
          <a:endParaRPr lang="ru-RU"/>
        </a:p>
      </dgm:t>
    </dgm:pt>
    <dgm:pt modelId="{BE04A0EC-68DC-4C6E-9602-0A77A2670411}" type="pres">
      <dgm:prSet presAssocID="{9D10026F-9D19-4785-B1F9-2DC3A3BCB366}" presName="rect1" presStyleLbl="alignAcc1" presStyleIdx="0" presStyleCnt="1"/>
      <dgm:spPr/>
      <dgm:t>
        <a:bodyPr/>
        <a:lstStyle/>
        <a:p>
          <a:endParaRPr lang="ru-RU"/>
        </a:p>
      </dgm:t>
    </dgm:pt>
    <dgm:pt modelId="{7BFFF861-D2E2-487E-8654-326EA3C1C3BF}" type="pres">
      <dgm:prSet presAssocID="{9D10026F-9D19-4785-B1F9-2DC3A3BCB366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922D58-458A-4F74-A5DD-1394C74E62EE}" srcId="{2D54D8FB-04B2-4065-ACBB-5B7A5A976223}" destId="{9D10026F-9D19-4785-B1F9-2DC3A3BCB366}" srcOrd="0" destOrd="0" parTransId="{45FC0096-A476-47AC-8018-FB95E6304A40}" sibTransId="{6B7888A4-067F-4968-B1C3-A8D27E6ECA95}"/>
    <dgm:cxn modelId="{8D017DA9-BC8E-4225-A3AA-F67A1047B731}" type="presOf" srcId="{9D10026F-9D19-4785-B1F9-2DC3A3BCB366}" destId="{7BFFF861-D2E2-487E-8654-326EA3C1C3BF}" srcOrd="1" destOrd="0" presId="urn:microsoft.com/office/officeart/2005/8/layout/target3"/>
    <dgm:cxn modelId="{B5DB5A1A-96E9-450A-9A9E-C62B9D146FAD}" type="presOf" srcId="{9D10026F-9D19-4785-B1F9-2DC3A3BCB366}" destId="{BE04A0EC-68DC-4C6E-9602-0A77A2670411}" srcOrd="0" destOrd="0" presId="urn:microsoft.com/office/officeart/2005/8/layout/target3"/>
    <dgm:cxn modelId="{7974E57B-FF8F-4A77-87A7-97D966B5C5C2}" type="presOf" srcId="{2D54D8FB-04B2-4065-ACBB-5B7A5A976223}" destId="{272CD12E-D3A7-4C5F-B1C3-130ED4EFE028}" srcOrd="0" destOrd="0" presId="urn:microsoft.com/office/officeart/2005/8/layout/target3"/>
    <dgm:cxn modelId="{27AEF830-BC3A-4046-8303-B30EDB313D6B}" type="presParOf" srcId="{272CD12E-D3A7-4C5F-B1C3-130ED4EFE028}" destId="{ECBD8BF9-3974-42C3-ABB4-6A048312E104}" srcOrd="0" destOrd="0" presId="urn:microsoft.com/office/officeart/2005/8/layout/target3"/>
    <dgm:cxn modelId="{3C3C7327-5966-401B-988E-03A2C55C6C30}" type="presParOf" srcId="{272CD12E-D3A7-4C5F-B1C3-130ED4EFE028}" destId="{3591B3C1-4AE3-4683-9A8B-E9C2C49A2559}" srcOrd="1" destOrd="0" presId="urn:microsoft.com/office/officeart/2005/8/layout/target3"/>
    <dgm:cxn modelId="{0E90AD70-1475-4DF6-BE14-B65F24D2D7B9}" type="presParOf" srcId="{272CD12E-D3A7-4C5F-B1C3-130ED4EFE028}" destId="{BE04A0EC-68DC-4C6E-9602-0A77A2670411}" srcOrd="2" destOrd="0" presId="urn:microsoft.com/office/officeart/2005/8/layout/target3"/>
    <dgm:cxn modelId="{F82F3302-7AF1-4109-9780-6DFBDB1425BC}" type="presParOf" srcId="{272CD12E-D3A7-4C5F-B1C3-130ED4EFE028}" destId="{7BFFF861-D2E2-487E-8654-326EA3C1C3BF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24099C4-9C50-4BE6-B892-EE293BEBDBC0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3B19C61-DE60-413F-BB94-52DDF9DF2307}">
      <dgm:prSet custT="1"/>
      <dgm:spPr/>
      <dgm:t>
        <a:bodyPr/>
        <a:lstStyle/>
        <a:p>
          <a:pPr rtl="0"/>
          <a:r>
            <a:rPr lang="ru-RU" sz="2000" b="0" dirty="0" smtClean="0">
              <a:solidFill>
                <a:schemeClr val="tx1"/>
              </a:solidFill>
            </a:rPr>
            <a:t>Человек должен стремиться к тому, чтобы изменить себя в лучшую сторону, жить в мире с собой. Единственная настоящая ошибка – не исправлять своих ошибок. </a:t>
          </a:r>
          <a:endParaRPr lang="ru-RU" sz="2000" b="0" dirty="0">
            <a:solidFill>
              <a:schemeClr val="tx1"/>
            </a:solidFill>
          </a:endParaRPr>
        </a:p>
      </dgm:t>
    </dgm:pt>
    <dgm:pt modelId="{62CE14EA-9A8F-425A-A9AE-80517F13063C}" type="parTrans" cxnId="{75008161-14CA-4D69-A29D-9BDDD5F2B40B}">
      <dgm:prSet/>
      <dgm:spPr/>
      <dgm:t>
        <a:bodyPr/>
        <a:lstStyle/>
        <a:p>
          <a:endParaRPr lang="ru-RU" sz="2000"/>
        </a:p>
      </dgm:t>
    </dgm:pt>
    <dgm:pt modelId="{3BECB90D-F415-462C-89C2-2E81C303CA11}" type="sibTrans" cxnId="{75008161-14CA-4D69-A29D-9BDDD5F2B40B}">
      <dgm:prSet/>
      <dgm:spPr/>
      <dgm:t>
        <a:bodyPr/>
        <a:lstStyle/>
        <a:p>
          <a:endParaRPr lang="ru-RU" sz="2000"/>
        </a:p>
      </dgm:t>
    </dgm:pt>
    <dgm:pt modelId="{F08544B8-C1CC-4BF5-BE2D-245653A1E1B9}">
      <dgm:prSet custT="1"/>
      <dgm:spPr/>
      <dgm:t>
        <a:bodyPr/>
        <a:lstStyle/>
        <a:p>
          <a:pPr rtl="0"/>
          <a:r>
            <a:rPr lang="ru-RU" sz="2000" dirty="0" err="1" smtClean="0"/>
            <a:t>Инсценирование</a:t>
          </a:r>
          <a:r>
            <a:rPr lang="ru-RU" sz="2000" dirty="0" smtClean="0"/>
            <a:t> ситуаций:</a:t>
          </a:r>
          <a:endParaRPr lang="ru-RU" sz="2000" dirty="0"/>
        </a:p>
      </dgm:t>
    </dgm:pt>
    <dgm:pt modelId="{A6A057B4-3B0C-4CFF-9462-190B4B920693}" type="parTrans" cxnId="{6F943450-846B-4EB1-ADDE-90BC4AF8E5E2}">
      <dgm:prSet/>
      <dgm:spPr/>
      <dgm:t>
        <a:bodyPr/>
        <a:lstStyle/>
        <a:p>
          <a:endParaRPr lang="ru-RU" sz="2000"/>
        </a:p>
      </dgm:t>
    </dgm:pt>
    <dgm:pt modelId="{0496E0D3-4696-4F0F-9D07-2B870FA04FDF}" type="sibTrans" cxnId="{6F943450-846B-4EB1-ADDE-90BC4AF8E5E2}">
      <dgm:prSet/>
      <dgm:spPr/>
      <dgm:t>
        <a:bodyPr/>
        <a:lstStyle/>
        <a:p>
          <a:endParaRPr lang="ru-RU" sz="2000"/>
        </a:p>
      </dgm:t>
    </dgm:pt>
    <dgm:pt modelId="{9F00BED8-98BA-4F86-93EF-F726AB0099A0}">
      <dgm:prSet custT="1"/>
      <dgm:spPr/>
      <dgm:t>
        <a:bodyPr/>
        <a:lstStyle/>
        <a:p>
          <a:pPr rtl="0"/>
          <a:r>
            <a:rPr lang="ru-RU" sz="2000" dirty="0" smtClean="0"/>
            <a:t>Решение представленных проблем</a:t>
          </a:r>
          <a:endParaRPr lang="ru-RU" sz="2000" dirty="0"/>
        </a:p>
      </dgm:t>
    </dgm:pt>
    <dgm:pt modelId="{964BF8FF-F6CA-4E8F-B7B2-973035068FC7}" type="parTrans" cxnId="{6B740361-B049-4826-817F-02A682742500}">
      <dgm:prSet/>
      <dgm:spPr/>
      <dgm:t>
        <a:bodyPr/>
        <a:lstStyle/>
        <a:p>
          <a:endParaRPr lang="ru-RU" sz="2000"/>
        </a:p>
      </dgm:t>
    </dgm:pt>
    <dgm:pt modelId="{E1E4CDC3-B5EE-42DD-84C9-5A41332CDF4F}" type="sibTrans" cxnId="{6B740361-B049-4826-817F-02A682742500}">
      <dgm:prSet/>
      <dgm:spPr/>
      <dgm:t>
        <a:bodyPr/>
        <a:lstStyle/>
        <a:p>
          <a:endParaRPr lang="ru-RU" sz="2000"/>
        </a:p>
      </dgm:t>
    </dgm:pt>
    <dgm:pt modelId="{4B8242AC-12FE-472F-80A2-B45787ADAB9B}">
      <dgm:prSet custT="1"/>
      <dgm:spPr/>
      <dgm:t>
        <a:bodyPr/>
        <a:lstStyle/>
        <a:p>
          <a:pPr rtl="0"/>
          <a:r>
            <a:rPr lang="ru-RU" sz="2000" dirty="0" smtClean="0"/>
            <a:t>Отсутствие </a:t>
          </a:r>
          <a:r>
            <a:rPr lang="ru-RU" sz="2000" dirty="0" err="1" smtClean="0"/>
            <a:t>эмпатии</a:t>
          </a:r>
          <a:r>
            <a:rPr lang="ru-RU" sz="2000" dirty="0" smtClean="0"/>
            <a:t> </a:t>
          </a:r>
          <a:r>
            <a:rPr lang="en-US" sz="2000" dirty="0" smtClean="0"/>
            <a:t>vs</a:t>
          </a:r>
          <a:r>
            <a:rPr lang="ru-RU" sz="2000" dirty="0" smtClean="0"/>
            <a:t> понимание и помощь</a:t>
          </a:r>
          <a:endParaRPr lang="ru-RU" sz="2000" dirty="0"/>
        </a:p>
      </dgm:t>
    </dgm:pt>
    <dgm:pt modelId="{2EA31CCB-3A7B-4CAD-8C77-96D9E6470040}" type="parTrans" cxnId="{27FD6B5A-B546-42B0-82AA-4C666AE27229}">
      <dgm:prSet/>
      <dgm:spPr/>
      <dgm:t>
        <a:bodyPr/>
        <a:lstStyle/>
        <a:p>
          <a:endParaRPr lang="ru-RU" sz="2000"/>
        </a:p>
      </dgm:t>
    </dgm:pt>
    <dgm:pt modelId="{89DFACCC-F64D-4A25-8B44-2B48BEF531E5}" type="sibTrans" cxnId="{27FD6B5A-B546-42B0-82AA-4C666AE27229}">
      <dgm:prSet/>
      <dgm:spPr/>
      <dgm:t>
        <a:bodyPr/>
        <a:lstStyle/>
        <a:p>
          <a:endParaRPr lang="ru-RU" sz="2000"/>
        </a:p>
      </dgm:t>
    </dgm:pt>
    <dgm:pt modelId="{E9B6CC2A-B42C-478E-88F4-40755DFADEF3}">
      <dgm:prSet custT="1"/>
      <dgm:spPr/>
      <dgm:t>
        <a:bodyPr/>
        <a:lstStyle/>
        <a:p>
          <a:pPr rtl="0"/>
          <a:r>
            <a:rPr lang="ru-RU" sz="2000" dirty="0" smtClean="0"/>
            <a:t>Обесценивание чужого труда </a:t>
          </a:r>
          <a:r>
            <a:rPr lang="en-US" sz="2000" dirty="0" smtClean="0"/>
            <a:t>vs</a:t>
          </a:r>
          <a:r>
            <a:rPr lang="ru-RU" sz="2000" dirty="0" smtClean="0"/>
            <a:t> уважение стараний других людей</a:t>
          </a:r>
          <a:endParaRPr lang="ru-RU" sz="2000" dirty="0"/>
        </a:p>
      </dgm:t>
    </dgm:pt>
    <dgm:pt modelId="{CD48AB8C-F7B3-4F98-81AE-F8235EA699CE}" type="parTrans" cxnId="{E838982C-C1FA-4424-95AC-42F5B08365E6}">
      <dgm:prSet/>
      <dgm:spPr/>
      <dgm:t>
        <a:bodyPr/>
        <a:lstStyle/>
        <a:p>
          <a:endParaRPr lang="ru-RU" sz="2000"/>
        </a:p>
      </dgm:t>
    </dgm:pt>
    <dgm:pt modelId="{71D55476-DC9A-4C95-9E4F-475D03133BD9}" type="sibTrans" cxnId="{E838982C-C1FA-4424-95AC-42F5B08365E6}">
      <dgm:prSet/>
      <dgm:spPr/>
      <dgm:t>
        <a:bodyPr/>
        <a:lstStyle/>
        <a:p>
          <a:endParaRPr lang="ru-RU" sz="2000"/>
        </a:p>
      </dgm:t>
    </dgm:pt>
    <dgm:pt modelId="{B7957C44-5226-446A-AFD7-1E19A1CC8DFD}">
      <dgm:prSet custT="1"/>
      <dgm:spPr/>
      <dgm:t>
        <a:bodyPr/>
        <a:lstStyle/>
        <a:p>
          <a:pPr rtl="0"/>
          <a:r>
            <a:rPr lang="ru-RU" sz="2000" dirty="0" err="1" smtClean="0"/>
            <a:t>Интолерантность</a:t>
          </a:r>
          <a:r>
            <a:rPr lang="ru-RU" sz="2000" dirty="0" smtClean="0"/>
            <a:t> </a:t>
          </a:r>
          <a:r>
            <a:rPr lang="en-US" sz="2000" dirty="0" smtClean="0"/>
            <a:t>vs</a:t>
          </a:r>
          <a:r>
            <a:rPr lang="ru-RU" sz="2000" dirty="0" smtClean="0"/>
            <a:t> важен каждый</a:t>
          </a:r>
          <a:endParaRPr lang="ru-RU" sz="2000" dirty="0"/>
        </a:p>
      </dgm:t>
    </dgm:pt>
    <dgm:pt modelId="{4EE69AEF-F488-40D0-8D1D-1E248F69F491}" type="parTrans" cxnId="{7776BB59-C795-4294-A8D7-F253C338DCC5}">
      <dgm:prSet/>
      <dgm:spPr/>
      <dgm:t>
        <a:bodyPr/>
        <a:lstStyle/>
        <a:p>
          <a:endParaRPr lang="ru-RU" sz="2000"/>
        </a:p>
      </dgm:t>
    </dgm:pt>
    <dgm:pt modelId="{083F48E1-146A-4393-86D2-8345D95EC2D7}" type="sibTrans" cxnId="{7776BB59-C795-4294-A8D7-F253C338DCC5}">
      <dgm:prSet/>
      <dgm:spPr/>
      <dgm:t>
        <a:bodyPr/>
        <a:lstStyle/>
        <a:p>
          <a:endParaRPr lang="ru-RU" sz="2000"/>
        </a:p>
      </dgm:t>
    </dgm:pt>
    <dgm:pt modelId="{1D120B4A-179C-465A-8A87-B6A1100A3F0E}">
      <dgm:prSet custT="1"/>
      <dgm:spPr/>
      <dgm:t>
        <a:bodyPr/>
        <a:lstStyle/>
        <a:p>
          <a:r>
            <a:rPr lang="ru-RU" sz="2000" dirty="0" smtClean="0"/>
            <a:t>Беседа «Как можно избавиться от плохих качеств?»</a:t>
          </a:r>
          <a:endParaRPr lang="ru-RU" sz="2000" dirty="0"/>
        </a:p>
      </dgm:t>
    </dgm:pt>
    <dgm:pt modelId="{F10FA084-2786-42F0-821C-5FC3C68DF24F}" type="parTrans" cxnId="{31363109-5B71-4039-800A-8C1B3F19F20D}">
      <dgm:prSet/>
      <dgm:spPr/>
      <dgm:t>
        <a:bodyPr/>
        <a:lstStyle/>
        <a:p>
          <a:endParaRPr lang="ru-RU"/>
        </a:p>
      </dgm:t>
    </dgm:pt>
    <dgm:pt modelId="{EBFEB57B-2F1B-44EF-8CD3-764B2394F0BF}" type="sibTrans" cxnId="{31363109-5B71-4039-800A-8C1B3F19F20D}">
      <dgm:prSet/>
      <dgm:spPr/>
      <dgm:t>
        <a:bodyPr/>
        <a:lstStyle/>
        <a:p>
          <a:endParaRPr lang="ru-RU"/>
        </a:p>
      </dgm:t>
    </dgm:pt>
    <dgm:pt modelId="{1EA4C838-023C-4D0F-B4C5-DE8CFB97B1F6}" type="pres">
      <dgm:prSet presAssocID="{124099C4-9C50-4BE6-B892-EE293BEBDBC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BCD4B1-91FF-4C26-ABC8-E8001B142358}" type="pres">
      <dgm:prSet presAssocID="{C3B19C61-DE60-413F-BB94-52DDF9DF2307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9F548A-CDD8-43C2-8F79-98B3D0F861ED}" type="pres">
      <dgm:prSet presAssocID="{3BECB90D-F415-462C-89C2-2E81C303CA11}" presName="spacer" presStyleCnt="0"/>
      <dgm:spPr/>
    </dgm:pt>
    <dgm:pt modelId="{43D720C0-21D5-43E4-A3D0-FD9978AAC403}" type="pres">
      <dgm:prSet presAssocID="{F08544B8-C1CC-4BF5-BE2D-245653A1E1B9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D7569A-F9AF-4CA6-AC93-61357954C077}" type="pres">
      <dgm:prSet presAssocID="{F08544B8-C1CC-4BF5-BE2D-245653A1E1B9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43E086-F44A-4605-948D-3BDA8720F569}" type="pres">
      <dgm:prSet presAssocID="{9F00BED8-98BA-4F86-93EF-F726AB0099A0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E4591D-DCD7-45B0-8E46-5D20E980205B}" type="pres">
      <dgm:prSet presAssocID="{E1E4CDC3-B5EE-42DD-84C9-5A41332CDF4F}" presName="spacer" presStyleCnt="0"/>
      <dgm:spPr/>
    </dgm:pt>
    <dgm:pt modelId="{37081627-E45B-4C4B-8040-D3E2E33ADDBD}" type="pres">
      <dgm:prSet presAssocID="{1D120B4A-179C-465A-8A87-B6A1100A3F0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838982C-C1FA-4424-95AC-42F5B08365E6}" srcId="{F08544B8-C1CC-4BF5-BE2D-245653A1E1B9}" destId="{E9B6CC2A-B42C-478E-88F4-40755DFADEF3}" srcOrd="1" destOrd="0" parTransId="{CD48AB8C-F7B3-4F98-81AE-F8235EA699CE}" sibTransId="{71D55476-DC9A-4C95-9E4F-475D03133BD9}"/>
    <dgm:cxn modelId="{6B740361-B049-4826-817F-02A682742500}" srcId="{124099C4-9C50-4BE6-B892-EE293BEBDBC0}" destId="{9F00BED8-98BA-4F86-93EF-F726AB0099A0}" srcOrd="2" destOrd="0" parTransId="{964BF8FF-F6CA-4E8F-B7B2-973035068FC7}" sibTransId="{E1E4CDC3-B5EE-42DD-84C9-5A41332CDF4F}"/>
    <dgm:cxn modelId="{7776BB59-C795-4294-A8D7-F253C338DCC5}" srcId="{F08544B8-C1CC-4BF5-BE2D-245653A1E1B9}" destId="{B7957C44-5226-446A-AFD7-1E19A1CC8DFD}" srcOrd="2" destOrd="0" parTransId="{4EE69AEF-F488-40D0-8D1D-1E248F69F491}" sibTransId="{083F48E1-146A-4393-86D2-8345D95EC2D7}"/>
    <dgm:cxn modelId="{2FC9E601-04B0-471C-9964-0CB504DD1BD7}" type="presOf" srcId="{1D120B4A-179C-465A-8A87-B6A1100A3F0E}" destId="{37081627-E45B-4C4B-8040-D3E2E33ADDBD}" srcOrd="0" destOrd="0" presId="urn:microsoft.com/office/officeart/2005/8/layout/vList2"/>
    <dgm:cxn modelId="{DCAF16AD-C182-4FEB-B1F5-00D26428CACC}" type="presOf" srcId="{124099C4-9C50-4BE6-B892-EE293BEBDBC0}" destId="{1EA4C838-023C-4D0F-B4C5-DE8CFB97B1F6}" srcOrd="0" destOrd="0" presId="urn:microsoft.com/office/officeart/2005/8/layout/vList2"/>
    <dgm:cxn modelId="{27FD6B5A-B546-42B0-82AA-4C666AE27229}" srcId="{F08544B8-C1CC-4BF5-BE2D-245653A1E1B9}" destId="{4B8242AC-12FE-472F-80A2-B45787ADAB9B}" srcOrd="0" destOrd="0" parTransId="{2EA31CCB-3A7B-4CAD-8C77-96D9E6470040}" sibTransId="{89DFACCC-F64D-4A25-8B44-2B48BEF531E5}"/>
    <dgm:cxn modelId="{72F2A980-1B47-4B98-9BB7-C53F2DD73930}" type="presOf" srcId="{C3B19C61-DE60-413F-BB94-52DDF9DF2307}" destId="{7ABCD4B1-91FF-4C26-ABC8-E8001B142358}" srcOrd="0" destOrd="0" presId="urn:microsoft.com/office/officeart/2005/8/layout/vList2"/>
    <dgm:cxn modelId="{57E2F0A4-1990-4E9C-9CC0-94B27B21E34C}" type="presOf" srcId="{9F00BED8-98BA-4F86-93EF-F726AB0099A0}" destId="{B943E086-F44A-4605-948D-3BDA8720F569}" srcOrd="0" destOrd="0" presId="urn:microsoft.com/office/officeart/2005/8/layout/vList2"/>
    <dgm:cxn modelId="{75008161-14CA-4D69-A29D-9BDDD5F2B40B}" srcId="{124099C4-9C50-4BE6-B892-EE293BEBDBC0}" destId="{C3B19C61-DE60-413F-BB94-52DDF9DF2307}" srcOrd="0" destOrd="0" parTransId="{62CE14EA-9A8F-425A-A9AE-80517F13063C}" sibTransId="{3BECB90D-F415-462C-89C2-2E81C303CA11}"/>
    <dgm:cxn modelId="{6F943450-846B-4EB1-ADDE-90BC4AF8E5E2}" srcId="{124099C4-9C50-4BE6-B892-EE293BEBDBC0}" destId="{F08544B8-C1CC-4BF5-BE2D-245653A1E1B9}" srcOrd="1" destOrd="0" parTransId="{A6A057B4-3B0C-4CFF-9462-190B4B920693}" sibTransId="{0496E0D3-4696-4F0F-9D07-2B870FA04FDF}"/>
    <dgm:cxn modelId="{DDD1C33F-C0FD-43FF-90DE-16FA39AFE053}" type="presOf" srcId="{E9B6CC2A-B42C-478E-88F4-40755DFADEF3}" destId="{89D7569A-F9AF-4CA6-AC93-61357954C077}" srcOrd="0" destOrd="1" presId="urn:microsoft.com/office/officeart/2005/8/layout/vList2"/>
    <dgm:cxn modelId="{31363109-5B71-4039-800A-8C1B3F19F20D}" srcId="{124099C4-9C50-4BE6-B892-EE293BEBDBC0}" destId="{1D120B4A-179C-465A-8A87-B6A1100A3F0E}" srcOrd="3" destOrd="0" parTransId="{F10FA084-2786-42F0-821C-5FC3C68DF24F}" sibTransId="{EBFEB57B-2F1B-44EF-8CD3-764B2394F0BF}"/>
    <dgm:cxn modelId="{06AD9A2C-B348-4B2F-90B5-DD39B7A00235}" type="presOf" srcId="{4B8242AC-12FE-472F-80A2-B45787ADAB9B}" destId="{89D7569A-F9AF-4CA6-AC93-61357954C077}" srcOrd="0" destOrd="0" presId="urn:microsoft.com/office/officeart/2005/8/layout/vList2"/>
    <dgm:cxn modelId="{06906FCD-3AE9-4CE7-A15F-A2297CA64E0E}" type="presOf" srcId="{B7957C44-5226-446A-AFD7-1E19A1CC8DFD}" destId="{89D7569A-F9AF-4CA6-AC93-61357954C077}" srcOrd="0" destOrd="2" presId="urn:microsoft.com/office/officeart/2005/8/layout/vList2"/>
    <dgm:cxn modelId="{47017598-AD9F-446E-99A7-FB8CF58DA65B}" type="presOf" srcId="{F08544B8-C1CC-4BF5-BE2D-245653A1E1B9}" destId="{43D720C0-21D5-43E4-A3D0-FD9978AAC403}" srcOrd="0" destOrd="0" presId="urn:microsoft.com/office/officeart/2005/8/layout/vList2"/>
    <dgm:cxn modelId="{62DF6D2E-4188-4094-B746-C4FB141B9C0E}" type="presParOf" srcId="{1EA4C838-023C-4D0F-B4C5-DE8CFB97B1F6}" destId="{7ABCD4B1-91FF-4C26-ABC8-E8001B142358}" srcOrd="0" destOrd="0" presId="urn:microsoft.com/office/officeart/2005/8/layout/vList2"/>
    <dgm:cxn modelId="{3240A6BA-73F5-459A-93D1-A9BE5041BA75}" type="presParOf" srcId="{1EA4C838-023C-4D0F-B4C5-DE8CFB97B1F6}" destId="{BB9F548A-CDD8-43C2-8F79-98B3D0F861ED}" srcOrd="1" destOrd="0" presId="urn:microsoft.com/office/officeart/2005/8/layout/vList2"/>
    <dgm:cxn modelId="{EE3C877A-1224-4430-90C6-3E4DF0E54255}" type="presParOf" srcId="{1EA4C838-023C-4D0F-B4C5-DE8CFB97B1F6}" destId="{43D720C0-21D5-43E4-A3D0-FD9978AAC403}" srcOrd="2" destOrd="0" presId="urn:microsoft.com/office/officeart/2005/8/layout/vList2"/>
    <dgm:cxn modelId="{B9992CF1-E75D-4448-AA0D-5C6A3CA0C729}" type="presParOf" srcId="{1EA4C838-023C-4D0F-B4C5-DE8CFB97B1F6}" destId="{89D7569A-F9AF-4CA6-AC93-61357954C077}" srcOrd="3" destOrd="0" presId="urn:microsoft.com/office/officeart/2005/8/layout/vList2"/>
    <dgm:cxn modelId="{46E261A8-5150-41BB-A166-78B93716051B}" type="presParOf" srcId="{1EA4C838-023C-4D0F-B4C5-DE8CFB97B1F6}" destId="{B943E086-F44A-4605-948D-3BDA8720F569}" srcOrd="4" destOrd="0" presId="urn:microsoft.com/office/officeart/2005/8/layout/vList2"/>
    <dgm:cxn modelId="{5EEBFA14-21D6-4728-B9B0-290DCBD89DAF}" type="presParOf" srcId="{1EA4C838-023C-4D0F-B4C5-DE8CFB97B1F6}" destId="{51E4591D-DCD7-45B0-8E46-5D20E980205B}" srcOrd="5" destOrd="0" presId="urn:microsoft.com/office/officeart/2005/8/layout/vList2"/>
    <dgm:cxn modelId="{5BCD3657-159E-4489-9175-0DF07767BFD4}" type="presParOf" srcId="{1EA4C838-023C-4D0F-B4C5-DE8CFB97B1F6}" destId="{37081627-E45B-4C4B-8040-D3E2E33ADDB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DF5E1E-C297-480C-A862-1620BE961424}">
      <dsp:nvSpPr>
        <dsp:cNvPr id="0" name=""/>
        <dsp:cNvSpPr/>
      </dsp:nvSpPr>
      <dsp:spPr>
        <a:xfrm>
          <a:off x="0" y="298485"/>
          <a:ext cx="10525617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AB9D76-3A9D-4CCC-890B-BCF1F49E3F18}">
      <dsp:nvSpPr>
        <dsp:cNvPr id="0" name=""/>
        <dsp:cNvSpPr/>
      </dsp:nvSpPr>
      <dsp:spPr>
        <a:xfrm>
          <a:off x="526280" y="136125"/>
          <a:ext cx="7367931" cy="3247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490" tIns="0" rIns="27849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Перемены настроения</a:t>
          </a:r>
          <a:endParaRPr lang="ru-RU" sz="2400" kern="1200" dirty="0"/>
        </a:p>
      </dsp:txBody>
      <dsp:txXfrm>
        <a:off x="542132" y="151977"/>
        <a:ext cx="7336227" cy="293016"/>
      </dsp:txXfrm>
    </dsp:sp>
    <dsp:sp modelId="{5E42B1FF-AC9C-4A8E-9540-9A1DB64A4ADD}">
      <dsp:nvSpPr>
        <dsp:cNvPr id="0" name=""/>
        <dsp:cNvSpPr/>
      </dsp:nvSpPr>
      <dsp:spPr>
        <a:xfrm>
          <a:off x="0" y="797445"/>
          <a:ext cx="10525617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387228"/>
              <a:satOff val="14286"/>
              <a:lumOff val="-21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962C18-D70B-40DD-8289-7ECBD0DAB9AC}">
      <dsp:nvSpPr>
        <dsp:cNvPr id="0" name=""/>
        <dsp:cNvSpPr/>
      </dsp:nvSpPr>
      <dsp:spPr>
        <a:xfrm>
          <a:off x="526280" y="635085"/>
          <a:ext cx="7367931" cy="324720"/>
        </a:xfrm>
        <a:prstGeom prst="roundRect">
          <a:avLst/>
        </a:prstGeom>
        <a:solidFill>
          <a:schemeClr val="accent3">
            <a:hueOff val="387228"/>
            <a:satOff val="14286"/>
            <a:lumOff val="-21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490" tIns="0" rIns="27849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Раздражительность</a:t>
          </a:r>
          <a:endParaRPr lang="ru-RU" sz="2400" kern="1200" dirty="0"/>
        </a:p>
      </dsp:txBody>
      <dsp:txXfrm>
        <a:off x="542132" y="650937"/>
        <a:ext cx="7336227" cy="293016"/>
      </dsp:txXfrm>
    </dsp:sp>
    <dsp:sp modelId="{6D16E005-17C8-4AF8-A03B-05A8D80BA3D9}">
      <dsp:nvSpPr>
        <dsp:cNvPr id="0" name=""/>
        <dsp:cNvSpPr/>
      </dsp:nvSpPr>
      <dsp:spPr>
        <a:xfrm>
          <a:off x="0" y="1296405"/>
          <a:ext cx="10525617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774457"/>
              <a:satOff val="28571"/>
              <a:lumOff val="-42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8C7D3D-6478-4BCB-A925-EF2A011C1E28}">
      <dsp:nvSpPr>
        <dsp:cNvPr id="0" name=""/>
        <dsp:cNvSpPr/>
      </dsp:nvSpPr>
      <dsp:spPr>
        <a:xfrm>
          <a:off x="526280" y="1134045"/>
          <a:ext cx="7367931" cy="324720"/>
        </a:xfrm>
        <a:prstGeom prst="roundRect">
          <a:avLst/>
        </a:prstGeom>
        <a:solidFill>
          <a:schemeClr val="accent3">
            <a:hueOff val="774457"/>
            <a:satOff val="28571"/>
            <a:lumOff val="-42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490" tIns="0" rIns="27849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Критическое восприятие</a:t>
          </a:r>
          <a:endParaRPr lang="ru-RU" sz="2400" kern="1200" dirty="0"/>
        </a:p>
      </dsp:txBody>
      <dsp:txXfrm>
        <a:off x="542132" y="1149897"/>
        <a:ext cx="7336227" cy="293016"/>
      </dsp:txXfrm>
    </dsp:sp>
    <dsp:sp modelId="{41901C13-65D3-41D2-BA09-933848CD454A}">
      <dsp:nvSpPr>
        <dsp:cNvPr id="0" name=""/>
        <dsp:cNvSpPr/>
      </dsp:nvSpPr>
      <dsp:spPr>
        <a:xfrm>
          <a:off x="0" y="1795365"/>
          <a:ext cx="10525617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161685"/>
              <a:satOff val="42857"/>
              <a:lumOff val="-63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FD6C85-08CD-4E99-8D1D-19A439194919}">
      <dsp:nvSpPr>
        <dsp:cNvPr id="0" name=""/>
        <dsp:cNvSpPr/>
      </dsp:nvSpPr>
      <dsp:spPr>
        <a:xfrm>
          <a:off x="526280" y="1633005"/>
          <a:ext cx="7367931" cy="324720"/>
        </a:xfrm>
        <a:prstGeom prst="roundRect">
          <a:avLst/>
        </a:prstGeom>
        <a:solidFill>
          <a:schemeClr val="accent3">
            <a:hueOff val="1161685"/>
            <a:satOff val="42857"/>
            <a:lumOff val="-63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490" tIns="0" rIns="27849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Повышенные требования к окружающим</a:t>
          </a:r>
          <a:endParaRPr lang="ru-RU" sz="2400" kern="1200" dirty="0"/>
        </a:p>
      </dsp:txBody>
      <dsp:txXfrm>
        <a:off x="542132" y="1648857"/>
        <a:ext cx="7336227" cy="293016"/>
      </dsp:txXfrm>
    </dsp:sp>
    <dsp:sp modelId="{B84FF942-6B40-47C0-B151-577B7A41790C}">
      <dsp:nvSpPr>
        <dsp:cNvPr id="0" name=""/>
        <dsp:cNvSpPr/>
      </dsp:nvSpPr>
      <dsp:spPr>
        <a:xfrm>
          <a:off x="0" y="2294325"/>
          <a:ext cx="10525617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548914"/>
              <a:satOff val="57143"/>
              <a:lumOff val="-84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A7F290-AAD5-4392-ADAE-699BE34E1F60}">
      <dsp:nvSpPr>
        <dsp:cNvPr id="0" name=""/>
        <dsp:cNvSpPr/>
      </dsp:nvSpPr>
      <dsp:spPr>
        <a:xfrm>
          <a:off x="526280" y="2131965"/>
          <a:ext cx="7367931" cy="324720"/>
        </a:xfrm>
        <a:prstGeom prst="roundRect">
          <a:avLst/>
        </a:prstGeom>
        <a:solidFill>
          <a:schemeClr val="accent3">
            <a:hueOff val="1548914"/>
            <a:satOff val="57143"/>
            <a:lumOff val="-84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490" tIns="0" rIns="27849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Сложности в отношениях с друзьями, родителями</a:t>
          </a:r>
          <a:endParaRPr lang="ru-RU" sz="2400" kern="1200" dirty="0"/>
        </a:p>
      </dsp:txBody>
      <dsp:txXfrm>
        <a:off x="542132" y="2147817"/>
        <a:ext cx="7336227" cy="293016"/>
      </dsp:txXfrm>
    </dsp:sp>
    <dsp:sp modelId="{A810C52C-E413-4735-AEA3-16287BBC2AB7}">
      <dsp:nvSpPr>
        <dsp:cNvPr id="0" name=""/>
        <dsp:cNvSpPr/>
      </dsp:nvSpPr>
      <dsp:spPr>
        <a:xfrm>
          <a:off x="0" y="2793285"/>
          <a:ext cx="10525617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936142"/>
              <a:satOff val="71429"/>
              <a:lumOff val="-105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1DF06B-91C5-4EB5-8E72-B75EFB583B97}">
      <dsp:nvSpPr>
        <dsp:cNvPr id="0" name=""/>
        <dsp:cNvSpPr/>
      </dsp:nvSpPr>
      <dsp:spPr>
        <a:xfrm>
          <a:off x="526280" y="2630925"/>
          <a:ext cx="7367931" cy="324720"/>
        </a:xfrm>
        <a:prstGeom prst="roundRect">
          <a:avLst/>
        </a:prstGeom>
        <a:solidFill>
          <a:schemeClr val="accent3">
            <a:hueOff val="1936142"/>
            <a:satOff val="71429"/>
            <a:lumOff val="-105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490" tIns="0" rIns="27849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Появление новых кумиров </a:t>
          </a:r>
          <a:endParaRPr lang="ru-RU" sz="2400" kern="1200" dirty="0"/>
        </a:p>
      </dsp:txBody>
      <dsp:txXfrm>
        <a:off x="542132" y="2646777"/>
        <a:ext cx="7336227" cy="293016"/>
      </dsp:txXfrm>
    </dsp:sp>
    <dsp:sp modelId="{40A6F483-CF29-4E40-9DC2-EA2B01B9DD40}">
      <dsp:nvSpPr>
        <dsp:cNvPr id="0" name=""/>
        <dsp:cNvSpPr/>
      </dsp:nvSpPr>
      <dsp:spPr>
        <a:xfrm>
          <a:off x="0" y="3292245"/>
          <a:ext cx="10525617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323371"/>
              <a:satOff val="85714"/>
              <a:lumOff val="-126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C2255B-4E5C-4DDE-B697-FCDC1DD22EF0}">
      <dsp:nvSpPr>
        <dsp:cNvPr id="0" name=""/>
        <dsp:cNvSpPr/>
      </dsp:nvSpPr>
      <dsp:spPr>
        <a:xfrm>
          <a:off x="526280" y="3129885"/>
          <a:ext cx="7367931" cy="324720"/>
        </a:xfrm>
        <a:prstGeom prst="roundRect">
          <a:avLst/>
        </a:prstGeom>
        <a:solidFill>
          <a:schemeClr val="accent3">
            <a:hueOff val="2323371"/>
            <a:satOff val="85714"/>
            <a:lumOff val="-126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490" tIns="0" rIns="27849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Повышение финансовых требований</a:t>
          </a:r>
          <a:endParaRPr lang="ru-RU" sz="2400" kern="1200" dirty="0"/>
        </a:p>
      </dsp:txBody>
      <dsp:txXfrm>
        <a:off x="542132" y="3145737"/>
        <a:ext cx="7336227" cy="293016"/>
      </dsp:txXfrm>
    </dsp:sp>
    <dsp:sp modelId="{E02627F3-2F6F-4BC4-A38B-661A50A98A63}">
      <dsp:nvSpPr>
        <dsp:cNvPr id="0" name=""/>
        <dsp:cNvSpPr/>
      </dsp:nvSpPr>
      <dsp:spPr>
        <a:xfrm>
          <a:off x="0" y="3791205"/>
          <a:ext cx="10525617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9FCE0A-6293-497E-9A04-2034764C4E47}">
      <dsp:nvSpPr>
        <dsp:cNvPr id="0" name=""/>
        <dsp:cNvSpPr/>
      </dsp:nvSpPr>
      <dsp:spPr>
        <a:xfrm>
          <a:off x="526280" y="3628845"/>
          <a:ext cx="7367931" cy="324720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490" tIns="0" rIns="27849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Собственное мнение в выборе профессии</a:t>
          </a:r>
          <a:endParaRPr lang="ru-RU" sz="2400" kern="1200" dirty="0"/>
        </a:p>
      </dsp:txBody>
      <dsp:txXfrm>
        <a:off x="542132" y="3644697"/>
        <a:ext cx="7336227" cy="29301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BCD4B1-91FF-4C26-ABC8-E8001B142358}">
      <dsp:nvSpPr>
        <dsp:cNvPr id="0" name=""/>
        <dsp:cNvSpPr/>
      </dsp:nvSpPr>
      <dsp:spPr>
        <a:xfrm>
          <a:off x="0" y="3399"/>
          <a:ext cx="7117237" cy="343209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Когда-то на землю прилетели волшебные птицы (показывает на доску, трансформирует деревья и листья в птиц). Они принесли человеческие желания и помыслы, как волшебные семена, которые были посеяны по всему миру. И выросли из них цветы – человеческие души. Некоторые из них были прекрасными – ведь из добрых желаний вырастают красивые качества, а из некоторых выросли только сорняки и крапива. Ведь злые помыслы рождают только злые. (Классный руководитель раздает семена детям.) А какие цветы вырастут из ваших семян?</a:t>
          </a:r>
          <a:endParaRPr lang="ru-RU" sz="2000" b="0" kern="1200" dirty="0">
            <a:solidFill>
              <a:schemeClr val="tx1"/>
            </a:solidFill>
          </a:endParaRPr>
        </a:p>
      </dsp:txBody>
      <dsp:txXfrm>
        <a:off x="167541" y="170940"/>
        <a:ext cx="6782155" cy="3097016"/>
      </dsp:txXfrm>
    </dsp:sp>
    <dsp:sp modelId="{43D720C0-21D5-43E4-A3D0-FD9978AAC403}">
      <dsp:nvSpPr>
        <dsp:cNvPr id="0" name=""/>
        <dsp:cNvSpPr/>
      </dsp:nvSpPr>
      <dsp:spPr>
        <a:xfrm>
          <a:off x="0" y="3442981"/>
          <a:ext cx="7117237" cy="1702609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 smtClean="0"/>
            <a:t>Классный руководитель предлагает сделать всем вместе большую аппликацию из цветов, где каждый участник игры в виде цветка должен отобразить свои мечты, идеалы и желания, свои качества и главные характеристики</a:t>
          </a:r>
          <a:endParaRPr lang="ru-RU" sz="2000" kern="1200" dirty="0"/>
        </a:p>
      </dsp:txBody>
      <dsp:txXfrm>
        <a:off x="83115" y="3526096"/>
        <a:ext cx="6951007" cy="1536379"/>
      </dsp:txXfrm>
    </dsp:sp>
    <dsp:sp modelId="{89D7569A-F9AF-4CA6-AC93-61357954C077}">
      <dsp:nvSpPr>
        <dsp:cNvPr id="0" name=""/>
        <dsp:cNvSpPr/>
      </dsp:nvSpPr>
      <dsp:spPr>
        <a:xfrm>
          <a:off x="0" y="5145590"/>
          <a:ext cx="7117237" cy="430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972" tIns="25400" rIns="14224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2000" kern="1200" dirty="0"/>
        </a:p>
      </dsp:txBody>
      <dsp:txXfrm>
        <a:off x="0" y="5145590"/>
        <a:ext cx="7117237" cy="4303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3E4439-69F9-48A9-8A4C-91065F7DCF82}">
      <dsp:nvSpPr>
        <dsp:cNvPr id="0" name=""/>
        <dsp:cNvSpPr/>
      </dsp:nvSpPr>
      <dsp:spPr>
        <a:xfrm>
          <a:off x="0" y="0"/>
          <a:ext cx="2144966" cy="2144966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BC2A35-FD26-4E4A-AE92-E4204CB0F425}">
      <dsp:nvSpPr>
        <dsp:cNvPr id="0" name=""/>
        <dsp:cNvSpPr/>
      </dsp:nvSpPr>
      <dsp:spPr>
        <a:xfrm>
          <a:off x="1072483" y="0"/>
          <a:ext cx="6209304" cy="214496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Я надеюсь, что каждый из вас понял, что именно качества человека делают его неповторимым и непохожим на других людей. Именно благодаря человеческим чувствам, эмоциям, качествам разные люди по-разному поступают в одинаковых условиях. </a:t>
          </a:r>
          <a:endParaRPr lang="ru-RU" sz="2000" kern="1200" dirty="0"/>
        </a:p>
      </dsp:txBody>
      <dsp:txXfrm>
        <a:off x="1072483" y="0"/>
        <a:ext cx="6209304" cy="214496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2B2443-C9E2-4A19-ACDD-40A121C90404}">
      <dsp:nvSpPr>
        <dsp:cNvPr id="0" name=""/>
        <dsp:cNvSpPr/>
      </dsp:nvSpPr>
      <dsp:spPr>
        <a:xfrm>
          <a:off x="2757413" y="0"/>
          <a:ext cx="4849519" cy="4849519"/>
        </a:xfrm>
        <a:prstGeom prst="diamond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240DAC-8040-41F8-AA1E-738363468125}">
      <dsp:nvSpPr>
        <dsp:cNvPr id="0" name=""/>
        <dsp:cNvSpPr/>
      </dsp:nvSpPr>
      <dsp:spPr>
        <a:xfrm>
          <a:off x="2332709" y="451285"/>
          <a:ext cx="2706335" cy="189131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1</a:t>
          </a:r>
          <a:r>
            <a:rPr lang="ru-RU" sz="2000" kern="1200" dirty="0" smtClean="0">
              <a:solidFill>
                <a:schemeClr val="tx1"/>
              </a:solidFill>
            </a:rPr>
            <a:t>. Снижение количества учащихся, состоящих на различных видах профилактического учета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2425035" y="543611"/>
        <a:ext cx="2521683" cy="1706660"/>
      </dsp:txXfrm>
    </dsp:sp>
    <dsp:sp modelId="{FA38D5C0-EADA-46A6-8E53-F74488141D1F}">
      <dsp:nvSpPr>
        <dsp:cNvPr id="0" name=""/>
        <dsp:cNvSpPr/>
      </dsp:nvSpPr>
      <dsp:spPr>
        <a:xfrm>
          <a:off x="5215056" y="460704"/>
          <a:ext cx="2706335" cy="1891312"/>
        </a:xfrm>
        <a:prstGeom prst="roundRect">
          <a:avLst/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/>
            <a:t>2. </a:t>
          </a:r>
          <a:r>
            <a:rPr lang="ru-RU" sz="2000" kern="1200" smtClean="0"/>
            <a:t>Отсутствие буллинга в классе</a:t>
          </a:r>
          <a:endParaRPr lang="ru-RU" sz="2000" kern="1200"/>
        </a:p>
      </dsp:txBody>
      <dsp:txXfrm>
        <a:off x="5307382" y="553030"/>
        <a:ext cx="2521683" cy="1706660"/>
      </dsp:txXfrm>
    </dsp:sp>
    <dsp:sp modelId="{12FA8D3E-A124-41BD-93E1-11190CA8DB11}">
      <dsp:nvSpPr>
        <dsp:cNvPr id="0" name=""/>
        <dsp:cNvSpPr/>
      </dsp:nvSpPr>
      <dsp:spPr>
        <a:xfrm>
          <a:off x="2424116" y="2497502"/>
          <a:ext cx="2706335" cy="1891312"/>
        </a:xfrm>
        <a:prstGeom prst="roundRect">
          <a:avLst/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/>
            <a:t>3.</a:t>
          </a:r>
          <a:r>
            <a:rPr lang="ru-RU" sz="2000" kern="1200" smtClean="0"/>
            <a:t> Повышение интереса к участию в КТД</a:t>
          </a:r>
          <a:endParaRPr lang="ru-RU" sz="2000" kern="1200"/>
        </a:p>
      </dsp:txBody>
      <dsp:txXfrm>
        <a:off x="2516442" y="2589828"/>
        <a:ext cx="2521683" cy="1706660"/>
      </dsp:txXfrm>
    </dsp:sp>
    <dsp:sp modelId="{0EE41B16-A5E2-4DCC-9582-04144FE94297}">
      <dsp:nvSpPr>
        <dsp:cNvPr id="0" name=""/>
        <dsp:cNvSpPr/>
      </dsp:nvSpPr>
      <dsp:spPr>
        <a:xfrm>
          <a:off x="5262187" y="2506921"/>
          <a:ext cx="2706335" cy="1891312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4</a:t>
          </a:r>
          <a:r>
            <a:rPr lang="ru-RU" sz="2000" kern="1200" dirty="0" smtClean="0"/>
            <a:t>. Снижение количества конфликтов в классе</a:t>
          </a:r>
          <a:endParaRPr lang="ru-RU" sz="2000" kern="1200" dirty="0"/>
        </a:p>
      </dsp:txBody>
      <dsp:txXfrm>
        <a:off x="5354513" y="2599247"/>
        <a:ext cx="2521683" cy="170666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9F6E49-A6AD-4190-9887-206503C3A00A}">
      <dsp:nvSpPr>
        <dsp:cNvPr id="0" name=""/>
        <dsp:cNvSpPr/>
      </dsp:nvSpPr>
      <dsp:spPr>
        <a:xfrm>
          <a:off x="2532875" y="0"/>
          <a:ext cx="4941530" cy="4941530"/>
        </a:xfrm>
        <a:prstGeom prst="triangle">
          <a:avLst/>
        </a:prstGeom>
        <a:solidFill>
          <a:schemeClr val="accent2">
            <a:shade val="50000"/>
            <a:hueOff val="0"/>
            <a:satOff val="0"/>
            <a:lumOff val="0"/>
            <a:alpha val="28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3F07C6-2399-4517-9675-F34F4C7377D4}">
      <dsp:nvSpPr>
        <dsp:cNvPr id="0" name=""/>
        <dsp:cNvSpPr/>
      </dsp:nvSpPr>
      <dsp:spPr>
        <a:xfrm>
          <a:off x="5017114" y="450402"/>
          <a:ext cx="6913015" cy="39040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Воспитание личности в коллективе </a:t>
          </a:r>
          <a:endParaRPr lang="ru-RU" sz="2400" kern="1200" dirty="0"/>
        </a:p>
      </dsp:txBody>
      <dsp:txXfrm>
        <a:off x="5036172" y="469460"/>
        <a:ext cx="6874899" cy="352284"/>
      </dsp:txXfrm>
    </dsp:sp>
    <dsp:sp modelId="{107CDAD5-3EB4-4A95-9DA5-A9A5052BC3A2}">
      <dsp:nvSpPr>
        <dsp:cNvPr id="0" name=""/>
        <dsp:cNvSpPr/>
      </dsp:nvSpPr>
      <dsp:spPr>
        <a:xfrm>
          <a:off x="5017114" y="889602"/>
          <a:ext cx="6913015" cy="39040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50000"/>
              <a:hueOff val="-123554"/>
              <a:satOff val="1924"/>
              <a:lumOff val="95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Связь воспитания с жизнью</a:t>
          </a:r>
          <a:r>
            <a:rPr lang="ru-RU" sz="2400" kern="1200" dirty="0" smtClean="0"/>
            <a:t> </a:t>
          </a:r>
          <a:endParaRPr lang="ru-RU" sz="2400" kern="1200" dirty="0"/>
        </a:p>
      </dsp:txBody>
      <dsp:txXfrm>
        <a:off x="5036172" y="908660"/>
        <a:ext cx="6874899" cy="352284"/>
      </dsp:txXfrm>
    </dsp:sp>
    <dsp:sp modelId="{D089E734-C93B-415D-BFF1-F60D1C62FBE8}">
      <dsp:nvSpPr>
        <dsp:cNvPr id="0" name=""/>
        <dsp:cNvSpPr/>
      </dsp:nvSpPr>
      <dsp:spPr>
        <a:xfrm>
          <a:off x="5017114" y="1328802"/>
          <a:ext cx="6913015" cy="39040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50000"/>
              <a:hueOff val="-247107"/>
              <a:satOff val="3848"/>
              <a:lumOff val="1916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Организация воспитательного досуга</a:t>
          </a:r>
          <a:endParaRPr lang="ru-RU" sz="2400" kern="1200" dirty="0"/>
        </a:p>
      </dsp:txBody>
      <dsp:txXfrm>
        <a:off x="5036172" y="1347860"/>
        <a:ext cx="6874899" cy="352284"/>
      </dsp:txXfrm>
    </dsp:sp>
    <dsp:sp modelId="{DB305C1E-5314-4C54-9FE7-6DA6F86B8ACF}">
      <dsp:nvSpPr>
        <dsp:cNvPr id="0" name=""/>
        <dsp:cNvSpPr/>
      </dsp:nvSpPr>
      <dsp:spPr>
        <a:xfrm>
          <a:off x="5017114" y="1768002"/>
          <a:ext cx="6913015" cy="39040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50000"/>
              <a:hueOff val="-370661"/>
              <a:satOff val="5772"/>
              <a:lumOff val="2874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Авторитет товарищей</a:t>
          </a:r>
          <a:r>
            <a:rPr lang="ru-RU" sz="2400" kern="1200" dirty="0" smtClean="0"/>
            <a:t> </a:t>
          </a:r>
          <a:endParaRPr lang="ru-RU" sz="2400" kern="1200" dirty="0"/>
        </a:p>
      </dsp:txBody>
      <dsp:txXfrm>
        <a:off x="5036172" y="1787060"/>
        <a:ext cx="6874899" cy="352284"/>
      </dsp:txXfrm>
    </dsp:sp>
    <dsp:sp modelId="{1038D03A-A299-42C4-BBE7-63C4188C5552}">
      <dsp:nvSpPr>
        <dsp:cNvPr id="0" name=""/>
        <dsp:cNvSpPr/>
      </dsp:nvSpPr>
      <dsp:spPr>
        <a:xfrm>
          <a:off x="5017114" y="2207202"/>
          <a:ext cx="6913015" cy="39040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50000"/>
              <a:hueOff val="-494214"/>
              <a:satOff val="7696"/>
              <a:lumOff val="3833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/>
            <a:t>Здоровьесбережение</a:t>
          </a:r>
          <a:r>
            <a:rPr lang="ru-RU" sz="2400" kern="1200" dirty="0" smtClean="0"/>
            <a:t> </a:t>
          </a:r>
          <a:endParaRPr lang="ru-RU" sz="2400" kern="1200" dirty="0"/>
        </a:p>
      </dsp:txBody>
      <dsp:txXfrm>
        <a:off x="5036172" y="2226260"/>
        <a:ext cx="6874899" cy="352284"/>
      </dsp:txXfrm>
    </dsp:sp>
    <dsp:sp modelId="{2605262E-6778-4EE1-B3B6-C4967DB8CC97}">
      <dsp:nvSpPr>
        <dsp:cNvPr id="0" name=""/>
        <dsp:cNvSpPr/>
      </dsp:nvSpPr>
      <dsp:spPr>
        <a:xfrm>
          <a:off x="5017114" y="2646403"/>
          <a:ext cx="6913015" cy="39040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50000"/>
              <a:hueOff val="-494214"/>
              <a:satOff val="7696"/>
              <a:lumOff val="3833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Дифференцированный подход</a:t>
          </a:r>
          <a:endParaRPr lang="ru-RU" sz="2400" kern="1200" dirty="0"/>
        </a:p>
      </dsp:txBody>
      <dsp:txXfrm>
        <a:off x="5036172" y="2665461"/>
        <a:ext cx="6874899" cy="352284"/>
      </dsp:txXfrm>
    </dsp:sp>
    <dsp:sp modelId="{ADE03D76-5894-4E91-BE87-F8025DC6AAAB}">
      <dsp:nvSpPr>
        <dsp:cNvPr id="0" name=""/>
        <dsp:cNvSpPr/>
      </dsp:nvSpPr>
      <dsp:spPr>
        <a:xfrm>
          <a:off x="5017114" y="3085603"/>
          <a:ext cx="6913015" cy="39040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50000"/>
              <a:hueOff val="-370661"/>
              <a:satOff val="5772"/>
              <a:lumOff val="2874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Трудовое воспитание</a:t>
          </a:r>
          <a:r>
            <a:rPr lang="ru-RU" sz="2400" kern="1200" dirty="0" smtClean="0"/>
            <a:t> </a:t>
          </a:r>
          <a:endParaRPr lang="ru-RU" sz="2400" kern="1200" dirty="0"/>
        </a:p>
      </dsp:txBody>
      <dsp:txXfrm>
        <a:off x="5036172" y="3104661"/>
        <a:ext cx="6874899" cy="352284"/>
      </dsp:txXfrm>
    </dsp:sp>
    <dsp:sp modelId="{03EF5412-F4ED-469E-8B03-5DBAA98945B4}">
      <dsp:nvSpPr>
        <dsp:cNvPr id="0" name=""/>
        <dsp:cNvSpPr/>
      </dsp:nvSpPr>
      <dsp:spPr>
        <a:xfrm>
          <a:off x="5017114" y="3524803"/>
          <a:ext cx="6913015" cy="39040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50000"/>
              <a:hueOff val="-247107"/>
              <a:satOff val="3848"/>
              <a:lumOff val="1916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Нравственное и гражданское воспитание </a:t>
          </a:r>
        </a:p>
      </dsp:txBody>
      <dsp:txXfrm>
        <a:off x="5036172" y="3543861"/>
        <a:ext cx="6874899" cy="352284"/>
      </dsp:txXfrm>
    </dsp:sp>
    <dsp:sp modelId="{529F853D-AEBE-485B-B221-57E092F78B93}">
      <dsp:nvSpPr>
        <dsp:cNvPr id="0" name=""/>
        <dsp:cNvSpPr/>
      </dsp:nvSpPr>
      <dsp:spPr>
        <a:xfrm>
          <a:off x="5017114" y="3964003"/>
          <a:ext cx="6913015" cy="39040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50000"/>
              <a:hueOff val="-123554"/>
              <a:satOff val="1924"/>
              <a:lumOff val="95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Работа с родителями, со школой</a:t>
          </a:r>
          <a:endParaRPr lang="ru-RU" sz="2400" kern="1200"/>
        </a:p>
      </dsp:txBody>
      <dsp:txXfrm>
        <a:off x="5036172" y="3983061"/>
        <a:ext cx="6874899" cy="3522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8DF75B-8702-430A-990F-13A7E35D1948}">
      <dsp:nvSpPr>
        <dsp:cNvPr id="0" name=""/>
        <dsp:cNvSpPr/>
      </dsp:nvSpPr>
      <dsp:spPr>
        <a:xfrm>
          <a:off x="0" y="0"/>
          <a:ext cx="4351338" cy="4351338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A01FF9-557A-4E12-B4B9-C9A9DC9B904F}">
      <dsp:nvSpPr>
        <dsp:cNvPr id="0" name=""/>
        <dsp:cNvSpPr/>
      </dsp:nvSpPr>
      <dsp:spPr>
        <a:xfrm>
          <a:off x="2175669" y="0"/>
          <a:ext cx="8339931" cy="43513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Цель</a:t>
          </a:r>
          <a:r>
            <a:rPr lang="ru-RU" sz="1800" kern="1200" dirty="0" smtClean="0"/>
            <a:t>: создать условия для развития способности </a:t>
          </a:r>
          <a:r>
            <a:rPr lang="ru-RU" sz="1800" kern="1200" dirty="0" err="1" smtClean="0"/>
            <a:t>безоценочного</a:t>
          </a:r>
          <a:r>
            <a:rPr lang="ru-RU" sz="1800" kern="1200" dirty="0" smtClean="0"/>
            <a:t> принятия другого человека</a:t>
          </a:r>
          <a:endParaRPr lang="ru-RU" sz="1800" kern="1200" dirty="0"/>
        </a:p>
      </dsp:txBody>
      <dsp:txXfrm>
        <a:off x="2175669" y="0"/>
        <a:ext cx="8339931" cy="924659"/>
      </dsp:txXfrm>
    </dsp:sp>
    <dsp:sp modelId="{040A3C0F-E6DF-4567-B9E9-8F1D4052BA77}">
      <dsp:nvSpPr>
        <dsp:cNvPr id="0" name=""/>
        <dsp:cNvSpPr/>
      </dsp:nvSpPr>
      <dsp:spPr>
        <a:xfrm>
          <a:off x="571113" y="924659"/>
          <a:ext cx="3209111" cy="3209111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960998-DE34-4044-898D-8A9733189D80}">
      <dsp:nvSpPr>
        <dsp:cNvPr id="0" name=""/>
        <dsp:cNvSpPr/>
      </dsp:nvSpPr>
      <dsp:spPr>
        <a:xfrm>
          <a:off x="2175669" y="924659"/>
          <a:ext cx="8339931" cy="320911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903533"/>
              <a:satOff val="33333"/>
              <a:lumOff val="-4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Задачи:</a:t>
          </a:r>
          <a:r>
            <a:rPr lang="ru-RU" sz="1800" kern="1200" dirty="0" smtClean="0"/>
            <a:t> развивать навыки взаимодействия, способствовать формированию  положительного самоощущения, развивать умение понимать чувства других людей; расширить знания учащихся о чувствах и эмоциях.</a:t>
          </a:r>
          <a:endParaRPr lang="ru-RU" sz="1800" kern="1200" dirty="0"/>
        </a:p>
      </dsp:txBody>
      <dsp:txXfrm>
        <a:off x="2175669" y="924659"/>
        <a:ext cx="8339931" cy="924659"/>
      </dsp:txXfrm>
    </dsp:sp>
    <dsp:sp modelId="{63637393-BE49-499F-B330-1EB88301DB3E}">
      <dsp:nvSpPr>
        <dsp:cNvPr id="0" name=""/>
        <dsp:cNvSpPr/>
      </dsp:nvSpPr>
      <dsp:spPr>
        <a:xfrm>
          <a:off x="1142226" y="1849318"/>
          <a:ext cx="2066885" cy="2066885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CFE7E6-73EA-47C8-B7AF-D2B4A46CDCE6}">
      <dsp:nvSpPr>
        <dsp:cNvPr id="0" name=""/>
        <dsp:cNvSpPr/>
      </dsp:nvSpPr>
      <dsp:spPr>
        <a:xfrm>
          <a:off x="2175669" y="1849318"/>
          <a:ext cx="8339931" cy="206688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807066"/>
              <a:satOff val="66667"/>
              <a:lumOff val="-9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Оборудование:</a:t>
          </a:r>
          <a:r>
            <a:rPr lang="ru-RU" sz="1800" kern="1200" dirty="0" smtClean="0"/>
            <a:t> компьютер, проектор, таблички с правилами общего разговора, фразами подсказками, знаки для ведущего, фотографии с разными лицами людей.</a:t>
          </a:r>
        </a:p>
      </dsp:txBody>
      <dsp:txXfrm>
        <a:off x="2175669" y="1849318"/>
        <a:ext cx="8339931" cy="924659"/>
      </dsp:txXfrm>
    </dsp:sp>
    <dsp:sp modelId="{5DD48321-569B-46A4-9D85-F526048BED9E}">
      <dsp:nvSpPr>
        <dsp:cNvPr id="0" name=""/>
        <dsp:cNvSpPr/>
      </dsp:nvSpPr>
      <dsp:spPr>
        <a:xfrm>
          <a:off x="1713339" y="2773977"/>
          <a:ext cx="924659" cy="924659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1C83C5-6331-49AA-9865-3D25D24AA6FF}">
      <dsp:nvSpPr>
        <dsp:cNvPr id="0" name=""/>
        <dsp:cNvSpPr/>
      </dsp:nvSpPr>
      <dsp:spPr>
        <a:xfrm>
          <a:off x="2175669" y="2773977"/>
          <a:ext cx="8339931" cy="92465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Целевой возраст</a:t>
          </a:r>
          <a:r>
            <a:rPr lang="ru-RU" sz="1800" kern="1200" dirty="0" smtClean="0"/>
            <a:t>: 7-8 классы</a:t>
          </a:r>
          <a:endParaRPr lang="ru-RU" sz="1800" kern="1200" dirty="0"/>
        </a:p>
      </dsp:txBody>
      <dsp:txXfrm>
        <a:off x="2175669" y="2773977"/>
        <a:ext cx="8339931" cy="92465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FF02D8-2210-4460-BD06-5BF5934E593C}">
      <dsp:nvSpPr>
        <dsp:cNvPr id="0" name=""/>
        <dsp:cNvSpPr/>
      </dsp:nvSpPr>
      <dsp:spPr>
        <a:xfrm>
          <a:off x="205105" y="0"/>
          <a:ext cx="2026734" cy="2026734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65012C-A545-46E0-BE62-1A7CC4B86DD8}">
      <dsp:nvSpPr>
        <dsp:cNvPr id="0" name=""/>
        <dsp:cNvSpPr/>
      </dsp:nvSpPr>
      <dsp:spPr>
        <a:xfrm>
          <a:off x="1013367" y="0"/>
          <a:ext cx="6239300" cy="202673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«Именно благодаря человеческим чувствам, эмоциям, качествам разные люди по-разному поступают в одинаковых условиях. Одни из них смеются там, где другие грустят, другие сердятся, где остальные улыбаются. Мы с вами попробуем сегодня понять, что же такое человеческие чувства и качества, от чего они зависят у каждого человека, как и когда они проявляются у людей»</a:t>
          </a:r>
          <a:endParaRPr lang="ru-RU" sz="1900" kern="1200"/>
        </a:p>
      </dsp:txBody>
      <dsp:txXfrm>
        <a:off x="1013367" y="0"/>
        <a:ext cx="6239300" cy="20267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94C791-C6FC-4ECD-BBAA-AF38C483D95A}">
      <dsp:nvSpPr>
        <dsp:cNvPr id="0" name=""/>
        <dsp:cNvSpPr/>
      </dsp:nvSpPr>
      <dsp:spPr>
        <a:xfrm>
          <a:off x="138" y="0"/>
          <a:ext cx="1839732" cy="502974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ysClr val="windowText" lastClr="000000"/>
              </a:solidFill>
            </a:rPr>
            <a:t>Говорить не заставляем, но и не запрещаем</a:t>
          </a:r>
          <a:endParaRPr lang="ru-RU" sz="2000" kern="1200" dirty="0">
            <a:solidFill>
              <a:sysClr val="windowText" lastClr="000000"/>
            </a:solidFill>
          </a:endParaRPr>
        </a:p>
      </dsp:txBody>
      <dsp:txXfrm>
        <a:off x="138" y="2011896"/>
        <a:ext cx="1839732" cy="2011896"/>
      </dsp:txXfrm>
    </dsp:sp>
    <dsp:sp modelId="{8EC493A0-8E3E-4832-94B8-335E422D6C54}">
      <dsp:nvSpPr>
        <dsp:cNvPr id="0" name=""/>
        <dsp:cNvSpPr/>
      </dsp:nvSpPr>
      <dsp:spPr>
        <a:xfrm>
          <a:off x="82552" y="301784"/>
          <a:ext cx="1674903" cy="167490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E863D8-CB4F-44F1-B704-57BA64DA5A2E}">
      <dsp:nvSpPr>
        <dsp:cNvPr id="0" name=""/>
        <dsp:cNvSpPr/>
      </dsp:nvSpPr>
      <dsp:spPr>
        <a:xfrm>
          <a:off x="1895062" y="0"/>
          <a:ext cx="1839732" cy="5029741"/>
        </a:xfrm>
        <a:prstGeom prst="roundRect">
          <a:avLst>
            <a:gd name="adj" fmla="val 10000"/>
          </a:avLst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ysClr val="windowText" lastClr="000000"/>
              </a:solidFill>
            </a:rPr>
            <a:t>Не повторяйся в выступлениях</a:t>
          </a:r>
          <a:endParaRPr lang="ru-RU" sz="2000" kern="1200" dirty="0">
            <a:solidFill>
              <a:sysClr val="windowText" lastClr="000000"/>
            </a:solidFill>
          </a:endParaRPr>
        </a:p>
      </dsp:txBody>
      <dsp:txXfrm>
        <a:off x="1895062" y="2011896"/>
        <a:ext cx="1839732" cy="2011896"/>
      </dsp:txXfrm>
    </dsp:sp>
    <dsp:sp modelId="{BA1BBFEC-1FE5-467C-8671-1E30C8C93CD1}">
      <dsp:nvSpPr>
        <dsp:cNvPr id="0" name=""/>
        <dsp:cNvSpPr/>
      </dsp:nvSpPr>
      <dsp:spPr>
        <a:xfrm>
          <a:off x="1977477" y="301784"/>
          <a:ext cx="1674903" cy="1674903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35E347-667B-4771-8EE3-CB49F69A9A9E}">
      <dsp:nvSpPr>
        <dsp:cNvPr id="0" name=""/>
        <dsp:cNvSpPr/>
      </dsp:nvSpPr>
      <dsp:spPr>
        <a:xfrm>
          <a:off x="3789987" y="0"/>
          <a:ext cx="1839732" cy="5029741"/>
        </a:xfrm>
        <a:prstGeom prst="roundRect">
          <a:avLst>
            <a:gd name="adj" fmla="val 10000"/>
          </a:avLst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ysClr val="windowText" lastClr="000000"/>
              </a:solidFill>
            </a:rPr>
            <a:t>Критикуя, не обижай</a:t>
          </a:r>
          <a:endParaRPr lang="ru-RU" sz="2000" kern="1200" dirty="0">
            <a:solidFill>
              <a:sysClr val="windowText" lastClr="000000"/>
            </a:solidFill>
          </a:endParaRPr>
        </a:p>
      </dsp:txBody>
      <dsp:txXfrm>
        <a:off x="3789987" y="2011896"/>
        <a:ext cx="1839732" cy="2011896"/>
      </dsp:txXfrm>
    </dsp:sp>
    <dsp:sp modelId="{ABF3FB2A-A994-4F30-83D0-188D23D1314F}">
      <dsp:nvSpPr>
        <dsp:cNvPr id="0" name=""/>
        <dsp:cNvSpPr/>
      </dsp:nvSpPr>
      <dsp:spPr>
        <a:xfrm>
          <a:off x="3872402" y="301784"/>
          <a:ext cx="1674903" cy="1674903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BF9462-71DC-4D16-B1F1-4E5C9D865D95}">
      <dsp:nvSpPr>
        <dsp:cNvPr id="0" name=""/>
        <dsp:cNvSpPr/>
      </dsp:nvSpPr>
      <dsp:spPr>
        <a:xfrm>
          <a:off x="5684912" y="0"/>
          <a:ext cx="1839732" cy="5029741"/>
        </a:xfrm>
        <a:prstGeom prst="roundRect">
          <a:avLst>
            <a:gd name="adj" fmla="val 10000"/>
          </a:avLst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ysClr val="windowText" lastClr="000000"/>
              </a:solidFill>
            </a:rPr>
            <a:t>Говори точно и только по делу</a:t>
          </a:r>
          <a:endParaRPr lang="ru-RU" sz="2000" kern="1200" dirty="0">
            <a:solidFill>
              <a:sysClr val="windowText" lastClr="000000"/>
            </a:solidFill>
          </a:endParaRPr>
        </a:p>
      </dsp:txBody>
      <dsp:txXfrm>
        <a:off x="5684912" y="2011896"/>
        <a:ext cx="1839732" cy="2011896"/>
      </dsp:txXfrm>
    </dsp:sp>
    <dsp:sp modelId="{A1970FA0-1159-42F7-BD73-5DE964029801}">
      <dsp:nvSpPr>
        <dsp:cNvPr id="0" name=""/>
        <dsp:cNvSpPr/>
      </dsp:nvSpPr>
      <dsp:spPr>
        <a:xfrm>
          <a:off x="5767327" y="301784"/>
          <a:ext cx="1674903" cy="1674903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C63D66-64AD-4EAA-B7A9-4930955D115F}">
      <dsp:nvSpPr>
        <dsp:cNvPr id="0" name=""/>
        <dsp:cNvSpPr/>
      </dsp:nvSpPr>
      <dsp:spPr>
        <a:xfrm>
          <a:off x="7579837" y="0"/>
          <a:ext cx="1839732" cy="5029741"/>
        </a:xfrm>
        <a:prstGeom prst="roundRect">
          <a:avLst>
            <a:gd name="adj" fmla="val 10000"/>
          </a:avLst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ysClr val="windowText" lastClr="000000"/>
              </a:solidFill>
            </a:rPr>
            <a:t>Критикуешь – предлагай</a:t>
          </a:r>
          <a:endParaRPr lang="ru-RU" sz="2000" kern="1200" dirty="0">
            <a:solidFill>
              <a:sysClr val="windowText" lastClr="000000"/>
            </a:solidFill>
          </a:endParaRPr>
        </a:p>
      </dsp:txBody>
      <dsp:txXfrm>
        <a:off x="7579837" y="2011896"/>
        <a:ext cx="1839732" cy="2011896"/>
      </dsp:txXfrm>
    </dsp:sp>
    <dsp:sp modelId="{C2A4120C-E5CA-495B-A659-2A32E3FCD0A9}">
      <dsp:nvSpPr>
        <dsp:cNvPr id="0" name=""/>
        <dsp:cNvSpPr/>
      </dsp:nvSpPr>
      <dsp:spPr>
        <a:xfrm>
          <a:off x="7662251" y="301784"/>
          <a:ext cx="1674903" cy="1674903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77F95A-AEBF-418C-B33A-A55F23716368}">
      <dsp:nvSpPr>
        <dsp:cNvPr id="0" name=""/>
        <dsp:cNvSpPr/>
      </dsp:nvSpPr>
      <dsp:spPr>
        <a:xfrm>
          <a:off x="9474762" y="0"/>
          <a:ext cx="1839732" cy="5029741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ysClr val="windowText" lastClr="000000"/>
              </a:solidFill>
            </a:rPr>
            <a:t>Говори сначала о хорошем, а потом критикуй</a:t>
          </a:r>
          <a:endParaRPr lang="ru-RU" sz="2000" kern="1200" dirty="0">
            <a:solidFill>
              <a:sysClr val="windowText" lastClr="000000"/>
            </a:solidFill>
          </a:endParaRPr>
        </a:p>
      </dsp:txBody>
      <dsp:txXfrm>
        <a:off x="9474762" y="2011896"/>
        <a:ext cx="1839732" cy="2011896"/>
      </dsp:txXfrm>
    </dsp:sp>
    <dsp:sp modelId="{28A6F976-9D5C-46C6-9BAE-561FEEF5B541}">
      <dsp:nvSpPr>
        <dsp:cNvPr id="0" name=""/>
        <dsp:cNvSpPr/>
      </dsp:nvSpPr>
      <dsp:spPr>
        <a:xfrm>
          <a:off x="9557176" y="301784"/>
          <a:ext cx="1674903" cy="1674903"/>
        </a:xfrm>
        <a:prstGeom prst="ellipse">
          <a:avLst/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E9D1BB-CC17-4E1F-932A-FD7AC1FD66FA}">
      <dsp:nvSpPr>
        <dsp:cNvPr id="0" name=""/>
        <dsp:cNvSpPr/>
      </dsp:nvSpPr>
      <dsp:spPr>
        <a:xfrm>
          <a:off x="452585" y="4023792"/>
          <a:ext cx="10409462" cy="754461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57C7A4-3393-46EF-80D3-21E07E6CD571}">
      <dsp:nvSpPr>
        <dsp:cNvPr id="0" name=""/>
        <dsp:cNvSpPr/>
      </dsp:nvSpPr>
      <dsp:spPr>
        <a:xfrm>
          <a:off x="858211" y="0"/>
          <a:ext cx="9726396" cy="4816096"/>
        </a:xfrm>
        <a:prstGeom prst="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27ABF3-0645-4F92-8A01-3D9DDF4AEB09}">
      <dsp:nvSpPr>
        <dsp:cNvPr id="0" name=""/>
        <dsp:cNvSpPr/>
      </dsp:nvSpPr>
      <dsp:spPr>
        <a:xfrm>
          <a:off x="2793" y="910665"/>
          <a:ext cx="2560945" cy="2994764"/>
        </a:xfrm>
        <a:prstGeom prst="roundRect">
          <a:avLst/>
        </a:prstGeom>
        <a:solidFill>
          <a:schemeClr val="accent3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Дети все вместе хлопают сначала по коленям, потом в ладоши</a:t>
          </a:r>
          <a:endParaRPr lang="ru-RU" sz="2000" kern="1200"/>
        </a:p>
      </dsp:txBody>
      <dsp:txXfrm>
        <a:off x="127808" y="1035680"/>
        <a:ext cx="2310915" cy="2744734"/>
      </dsp:txXfrm>
    </dsp:sp>
    <dsp:sp modelId="{2FFC9001-5F05-44CF-8140-B04A3958E000}">
      <dsp:nvSpPr>
        <dsp:cNvPr id="0" name=""/>
        <dsp:cNvSpPr/>
      </dsp:nvSpPr>
      <dsp:spPr>
        <a:xfrm>
          <a:off x="2961555" y="910665"/>
          <a:ext cx="2560945" cy="2994764"/>
        </a:xfrm>
        <a:prstGeom prst="roundRect">
          <a:avLst/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Ведущий выставляет вперед большой палец правой руки и называет свое имя, затем большой палец левой руки и имя того, кому шлет привет. </a:t>
          </a:r>
          <a:endParaRPr lang="ru-RU" sz="2000" kern="1200" dirty="0"/>
        </a:p>
      </dsp:txBody>
      <dsp:txXfrm>
        <a:off x="3086570" y="1035680"/>
        <a:ext cx="2310915" cy="2744734"/>
      </dsp:txXfrm>
    </dsp:sp>
    <dsp:sp modelId="{28244AAB-1D6C-462A-8906-16F9F16D2A6A}">
      <dsp:nvSpPr>
        <dsp:cNvPr id="0" name=""/>
        <dsp:cNvSpPr/>
      </dsp:nvSpPr>
      <dsp:spPr>
        <a:xfrm>
          <a:off x="5920317" y="910665"/>
          <a:ext cx="2560945" cy="2994764"/>
        </a:xfrm>
        <a:prstGeom prst="roundRect">
          <a:avLst/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Тот в свою очередь поднимает палец правой руки, называет имя, потом палец левой и имя того, кому шлет привет. </a:t>
          </a:r>
          <a:endParaRPr lang="ru-RU" sz="2000" kern="1200" dirty="0"/>
        </a:p>
      </dsp:txBody>
      <dsp:txXfrm>
        <a:off x="6045332" y="1035680"/>
        <a:ext cx="2310915" cy="2744734"/>
      </dsp:txXfrm>
    </dsp:sp>
    <dsp:sp modelId="{63BDCFB5-3CF1-4114-9FF1-4B4F4D5878A0}">
      <dsp:nvSpPr>
        <dsp:cNvPr id="0" name=""/>
        <dsp:cNvSpPr/>
      </dsp:nvSpPr>
      <dsp:spPr>
        <a:xfrm>
          <a:off x="8879079" y="910665"/>
          <a:ext cx="2560945" cy="2994764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И так – пока все руки не будут подняты.</a:t>
          </a:r>
          <a:endParaRPr lang="ru-RU" sz="2000" kern="1200"/>
        </a:p>
      </dsp:txBody>
      <dsp:txXfrm>
        <a:off x="9004094" y="1035680"/>
        <a:ext cx="2310915" cy="274473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A09F51-0B31-451F-B65E-D6D3213824BC}">
      <dsp:nvSpPr>
        <dsp:cNvPr id="0" name=""/>
        <dsp:cNvSpPr/>
      </dsp:nvSpPr>
      <dsp:spPr>
        <a:xfrm>
          <a:off x="0" y="1632"/>
          <a:ext cx="11434412" cy="45861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Классный руководитель просит встать тех ребят, у кого есть те или иные особенности </a:t>
          </a:r>
          <a:endParaRPr lang="ru-RU" sz="2000" kern="1200"/>
        </a:p>
      </dsp:txBody>
      <dsp:txXfrm>
        <a:off x="22388" y="24020"/>
        <a:ext cx="11389636" cy="413843"/>
      </dsp:txXfrm>
    </dsp:sp>
    <dsp:sp modelId="{D57EAF36-38CF-4D05-8A52-9676989840FE}">
      <dsp:nvSpPr>
        <dsp:cNvPr id="0" name=""/>
        <dsp:cNvSpPr/>
      </dsp:nvSpPr>
      <dsp:spPr>
        <a:xfrm>
          <a:off x="0" y="474019"/>
          <a:ext cx="11434412" cy="458619"/>
        </a:xfrm>
        <a:prstGeom prst="round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Сначала – во внешнем облике, а потом в личностных качествах </a:t>
          </a:r>
          <a:endParaRPr lang="ru-RU" sz="2000" kern="1200" dirty="0"/>
        </a:p>
      </dsp:txBody>
      <dsp:txXfrm>
        <a:off x="22388" y="496407"/>
        <a:ext cx="11389636" cy="413843"/>
      </dsp:txXfrm>
    </dsp:sp>
    <dsp:sp modelId="{514AB252-3C16-4D81-BAEF-E97E245DE2C9}">
      <dsp:nvSpPr>
        <dsp:cNvPr id="0" name=""/>
        <dsp:cNvSpPr/>
      </dsp:nvSpPr>
      <dsp:spPr>
        <a:xfrm>
          <a:off x="0" y="937861"/>
          <a:ext cx="11434412" cy="458619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Нужно запомнить качества участников этой игры «Встаньте те, кто» с тем, чтобы потом их назвать</a:t>
          </a:r>
          <a:endParaRPr lang="ru-RU" sz="2000" kern="1200" dirty="0"/>
        </a:p>
      </dsp:txBody>
      <dsp:txXfrm>
        <a:off x="22388" y="960249"/>
        <a:ext cx="11389636" cy="413843"/>
      </dsp:txXfrm>
    </dsp:sp>
    <dsp:sp modelId="{FD45E372-F0FA-4024-9447-5C2AE17FF748}">
      <dsp:nvSpPr>
        <dsp:cNvPr id="0" name=""/>
        <dsp:cNvSpPr/>
      </dsp:nvSpPr>
      <dsp:spPr>
        <a:xfrm>
          <a:off x="0" y="1405025"/>
          <a:ext cx="11434412" cy="3763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3043" tIns="25400" rIns="14224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2000" kern="1200" dirty="0" smtClean="0"/>
            <a:t>Встаньте те, кто:</a:t>
          </a:r>
          <a:endParaRPr lang="ru-RU" sz="2000" kern="1200" dirty="0"/>
        </a:p>
        <a:p>
          <a:pPr marL="228600" lvl="1" indent="-228600" algn="l" defTabSz="889000" rtl="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2000" kern="1200" dirty="0" smtClean="0"/>
            <a:t>Сегодня надел черную обувь;</a:t>
          </a:r>
          <a:endParaRPr lang="ru-RU" sz="2000" kern="1200" dirty="0"/>
        </a:p>
        <a:p>
          <a:pPr marL="228600" lvl="1" indent="-228600" algn="l" defTabSz="889000" rtl="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2000" kern="1200" dirty="0" smtClean="0"/>
            <a:t>У кого голубые глаза;</a:t>
          </a:r>
          <a:endParaRPr lang="ru-RU" sz="2000" kern="1200" dirty="0"/>
        </a:p>
        <a:p>
          <a:pPr marL="228600" lvl="1" indent="-228600" algn="l" defTabSz="889000" rtl="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2000" kern="1200" dirty="0" smtClean="0"/>
            <a:t>У кого есть братья и сестры;</a:t>
          </a:r>
          <a:endParaRPr lang="ru-RU" sz="2000" kern="1200" dirty="0"/>
        </a:p>
        <a:p>
          <a:pPr marL="228600" lvl="1" indent="-228600" algn="l" defTabSz="889000" rtl="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2000" kern="1200" dirty="0" smtClean="0"/>
            <a:t>Кто никогда не опаздывает;</a:t>
          </a:r>
          <a:endParaRPr lang="ru-RU" sz="2000" kern="1200" dirty="0"/>
        </a:p>
        <a:p>
          <a:pPr marL="228600" lvl="1" indent="-228600" algn="l" defTabSz="889000" rtl="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2000" kern="1200" dirty="0" smtClean="0"/>
            <a:t>Кто считает себя добрым человеком;</a:t>
          </a:r>
          <a:endParaRPr lang="ru-RU" sz="2000" kern="1200" dirty="0"/>
        </a:p>
        <a:p>
          <a:pPr marL="228600" lvl="1" indent="-228600" algn="l" defTabSz="889000" rtl="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2000" kern="1200" dirty="0" smtClean="0"/>
            <a:t>Кто считает себя смелым человеком;</a:t>
          </a:r>
          <a:endParaRPr lang="ru-RU" sz="2000" kern="1200" dirty="0"/>
        </a:p>
        <a:p>
          <a:pPr marL="228600" lvl="1" indent="-228600" algn="l" defTabSz="889000" rtl="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2000" kern="1200" dirty="0" smtClean="0"/>
            <a:t>Кто считает себя трудолюбивым человеком;</a:t>
          </a:r>
          <a:endParaRPr lang="ru-RU" sz="2000" kern="1200" dirty="0"/>
        </a:p>
        <a:p>
          <a:pPr marL="228600" lvl="1" indent="-228600" algn="l" defTabSz="889000" rtl="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2000" kern="1200" smtClean="0"/>
            <a:t>Кто любит сладкое;</a:t>
          </a:r>
          <a:endParaRPr lang="ru-RU" sz="2000" kern="1200"/>
        </a:p>
        <a:p>
          <a:pPr marL="228600" lvl="1" indent="-228600" algn="l" defTabSz="889000" rtl="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2000" kern="1200" dirty="0" smtClean="0"/>
            <a:t>Кто любит животных;</a:t>
          </a:r>
          <a:endParaRPr lang="ru-RU" sz="2000" kern="1200" dirty="0"/>
        </a:p>
        <a:p>
          <a:pPr marL="228600" lvl="1" indent="-228600" algn="l" defTabSz="889000" rtl="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2000" kern="1200" dirty="0" smtClean="0"/>
            <a:t>Кто любит рисовать и др.</a:t>
          </a:r>
          <a:endParaRPr lang="ru-RU" sz="2000" kern="1200" dirty="0"/>
        </a:p>
      </dsp:txBody>
      <dsp:txXfrm>
        <a:off x="0" y="1405025"/>
        <a:ext cx="11434412" cy="376354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BD8BF9-3974-42C3-ABB4-6A048312E104}">
      <dsp:nvSpPr>
        <dsp:cNvPr id="0" name=""/>
        <dsp:cNvSpPr/>
      </dsp:nvSpPr>
      <dsp:spPr>
        <a:xfrm>
          <a:off x="0" y="0"/>
          <a:ext cx="2575887" cy="2575887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04A0EC-68DC-4C6E-9602-0A77A2670411}">
      <dsp:nvSpPr>
        <dsp:cNvPr id="0" name=""/>
        <dsp:cNvSpPr/>
      </dsp:nvSpPr>
      <dsp:spPr>
        <a:xfrm>
          <a:off x="1287943" y="0"/>
          <a:ext cx="6420267" cy="25758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«Я предлагаю вам попробовать выразить различные чувства и эмоции человека мимикой, взглядом. Для этого разделитесь на пары. Один из вас загадает чувство, запишет его на листочек и попытается выразить его каким-то образом перед своим партнером. А партнер попробует угадать, какое чувство показывает его товарищ. Потом вы поменяетесь местами».</a:t>
          </a:r>
          <a:endParaRPr lang="ru-RU" sz="2100" kern="1200" dirty="0"/>
        </a:p>
      </dsp:txBody>
      <dsp:txXfrm>
        <a:off x="1287943" y="0"/>
        <a:ext cx="6420267" cy="257588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BCD4B1-91FF-4C26-ABC8-E8001B142358}">
      <dsp:nvSpPr>
        <dsp:cNvPr id="0" name=""/>
        <dsp:cNvSpPr/>
      </dsp:nvSpPr>
      <dsp:spPr>
        <a:xfrm>
          <a:off x="0" y="4948"/>
          <a:ext cx="8540685" cy="104722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tx1"/>
              </a:solidFill>
            </a:rPr>
            <a:t>Человек должен стремиться к тому, чтобы изменить себя в лучшую сторону, жить в мире с собой. Единственная настоящая ошибка – не исправлять своих ошибок. </a:t>
          </a:r>
          <a:endParaRPr lang="ru-RU" sz="2000" b="0" kern="1200" dirty="0">
            <a:solidFill>
              <a:schemeClr val="tx1"/>
            </a:solidFill>
          </a:endParaRPr>
        </a:p>
      </dsp:txBody>
      <dsp:txXfrm>
        <a:off x="51121" y="56069"/>
        <a:ext cx="8438443" cy="944981"/>
      </dsp:txXfrm>
    </dsp:sp>
    <dsp:sp modelId="{43D720C0-21D5-43E4-A3D0-FD9978AAC403}">
      <dsp:nvSpPr>
        <dsp:cNvPr id="0" name=""/>
        <dsp:cNvSpPr/>
      </dsp:nvSpPr>
      <dsp:spPr>
        <a:xfrm>
          <a:off x="0" y="1065883"/>
          <a:ext cx="8540685" cy="1047223"/>
        </a:xfrm>
        <a:prstGeom prst="roundRect">
          <a:avLst/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Инсценирование</a:t>
          </a:r>
          <a:r>
            <a:rPr lang="ru-RU" sz="2000" kern="1200" dirty="0" smtClean="0"/>
            <a:t> ситуаций:</a:t>
          </a:r>
          <a:endParaRPr lang="ru-RU" sz="2000" kern="1200" dirty="0"/>
        </a:p>
      </dsp:txBody>
      <dsp:txXfrm>
        <a:off x="51121" y="1117004"/>
        <a:ext cx="8438443" cy="944981"/>
      </dsp:txXfrm>
    </dsp:sp>
    <dsp:sp modelId="{89D7569A-F9AF-4CA6-AC93-61357954C077}">
      <dsp:nvSpPr>
        <dsp:cNvPr id="0" name=""/>
        <dsp:cNvSpPr/>
      </dsp:nvSpPr>
      <dsp:spPr>
        <a:xfrm>
          <a:off x="0" y="2113106"/>
          <a:ext cx="8540685" cy="9658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1167" tIns="25400" rIns="14224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 smtClean="0"/>
            <a:t>Отсутствие </a:t>
          </a:r>
          <a:r>
            <a:rPr lang="ru-RU" sz="2000" kern="1200" dirty="0" err="1" smtClean="0"/>
            <a:t>эмпатии</a:t>
          </a:r>
          <a:r>
            <a:rPr lang="ru-RU" sz="2000" kern="1200" dirty="0" smtClean="0"/>
            <a:t> </a:t>
          </a:r>
          <a:r>
            <a:rPr lang="en-US" sz="2000" kern="1200" dirty="0" smtClean="0"/>
            <a:t>vs</a:t>
          </a:r>
          <a:r>
            <a:rPr lang="ru-RU" sz="2000" kern="1200" dirty="0" smtClean="0"/>
            <a:t> понимание и помощь</a:t>
          </a:r>
          <a:endParaRPr lang="ru-RU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 smtClean="0"/>
            <a:t>Обесценивание чужого труда </a:t>
          </a:r>
          <a:r>
            <a:rPr lang="en-US" sz="2000" kern="1200" dirty="0" smtClean="0"/>
            <a:t>vs</a:t>
          </a:r>
          <a:r>
            <a:rPr lang="ru-RU" sz="2000" kern="1200" dirty="0" smtClean="0"/>
            <a:t> уважение стараний других людей</a:t>
          </a:r>
          <a:endParaRPr lang="ru-RU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 err="1" smtClean="0"/>
            <a:t>Интолерантность</a:t>
          </a:r>
          <a:r>
            <a:rPr lang="ru-RU" sz="2000" kern="1200" dirty="0" smtClean="0"/>
            <a:t> </a:t>
          </a:r>
          <a:r>
            <a:rPr lang="en-US" sz="2000" kern="1200" dirty="0" smtClean="0"/>
            <a:t>vs</a:t>
          </a:r>
          <a:r>
            <a:rPr lang="ru-RU" sz="2000" kern="1200" dirty="0" smtClean="0"/>
            <a:t> важен каждый</a:t>
          </a:r>
          <a:endParaRPr lang="ru-RU" sz="2000" kern="1200" dirty="0"/>
        </a:p>
      </dsp:txBody>
      <dsp:txXfrm>
        <a:off x="0" y="2113106"/>
        <a:ext cx="8540685" cy="965810"/>
      </dsp:txXfrm>
    </dsp:sp>
    <dsp:sp modelId="{B943E086-F44A-4605-948D-3BDA8720F569}">
      <dsp:nvSpPr>
        <dsp:cNvPr id="0" name=""/>
        <dsp:cNvSpPr/>
      </dsp:nvSpPr>
      <dsp:spPr>
        <a:xfrm>
          <a:off x="0" y="3078916"/>
          <a:ext cx="8540685" cy="1047223"/>
        </a:xfrm>
        <a:prstGeom prst="roundRect">
          <a:avLst/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Решение представленных проблем</a:t>
          </a:r>
          <a:endParaRPr lang="ru-RU" sz="2000" kern="1200" dirty="0"/>
        </a:p>
      </dsp:txBody>
      <dsp:txXfrm>
        <a:off x="51121" y="3130037"/>
        <a:ext cx="8438443" cy="944981"/>
      </dsp:txXfrm>
    </dsp:sp>
    <dsp:sp modelId="{37081627-E45B-4C4B-8040-D3E2E33ADDBD}">
      <dsp:nvSpPr>
        <dsp:cNvPr id="0" name=""/>
        <dsp:cNvSpPr/>
      </dsp:nvSpPr>
      <dsp:spPr>
        <a:xfrm>
          <a:off x="0" y="4139851"/>
          <a:ext cx="8540685" cy="1047223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Беседа «Как можно избавиться от плохих качеств?»</a:t>
          </a:r>
          <a:endParaRPr lang="ru-RU" sz="2000" kern="1200" dirty="0"/>
        </a:p>
      </dsp:txBody>
      <dsp:txXfrm>
        <a:off x="51121" y="4190972"/>
        <a:ext cx="8438443" cy="9449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B36D-4D51-46D1-870F-E86EC8896F65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4795A-EC19-40D0-B631-1EF2437705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901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B36D-4D51-46D1-870F-E86EC8896F65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4795A-EC19-40D0-B631-1EF2437705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804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B36D-4D51-46D1-870F-E86EC8896F65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4795A-EC19-40D0-B631-1EF2437705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402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B36D-4D51-46D1-870F-E86EC8896F65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4795A-EC19-40D0-B631-1EF2437705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481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B36D-4D51-46D1-870F-E86EC8896F65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4795A-EC19-40D0-B631-1EF2437705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9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B36D-4D51-46D1-870F-E86EC8896F65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4795A-EC19-40D0-B631-1EF2437705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686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B36D-4D51-46D1-870F-E86EC8896F65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4795A-EC19-40D0-B631-1EF2437705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773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B36D-4D51-46D1-870F-E86EC8896F65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4795A-EC19-40D0-B631-1EF2437705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582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B36D-4D51-46D1-870F-E86EC8896F65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4795A-EC19-40D0-B631-1EF2437705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186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B36D-4D51-46D1-870F-E86EC8896F65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4795A-EC19-40D0-B631-1EF2437705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8081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B36D-4D51-46D1-870F-E86EC8896F65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4795A-EC19-40D0-B631-1EF2437705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006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5B36D-4D51-46D1-870F-E86EC8896F65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4795A-EC19-40D0-B631-1EF2437705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425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microsoft.com/office/2007/relationships/hdphoto" Target="../media/hdphoto2.wdp"/><Relationship Id="rId7" Type="http://schemas.openxmlformats.org/officeDocument/2006/relationships/diagramColors" Target="../diagrams/colors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microsoft.com/office/2007/relationships/hdphoto" Target="../media/hdphoto2.wdp"/><Relationship Id="rId7" Type="http://schemas.openxmlformats.org/officeDocument/2006/relationships/diagramColors" Target="../diagrams/colors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11" Type="http://schemas.openxmlformats.org/officeDocument/2006/relationships/image" Target="../media/image13.png"/><Relationship Id="rId5" Type="http://schemas.openxmlformats.org/officeDocument/2006/relationships/diagramLayout" Target="../diagrams/layout8.xml"/><Relationship Id="rId10" Type="http://schemas.microsoft.com/office/2007/relationships/hdphoto" Target="../media/hdphoto5.wdp"/><Relationship Id="rId4" Type="http://schemas.openxmlformats.org/officeDocument/2006/relationships/diagramData" Target="../diagrams/data8.xml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microsoft.com/office/2007/relationships/hdphoto" Target="../media/hdphoto2.wdp"/><Relationship Id="rId7" Type="http://schemas.openxmlformats.org/officeDocument/2006/relationships/diagramColors" Target="../diagrams/colors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10" Type="http://schemas.openxmlformats.org/officeDocument/2006/relationships/image" Target="../media/image17.png"/><Relationship Id="rId4" Type="http://schemas.openxmlformats.org/officeDocument/2006/relationships/diagramData" Target="../diagrams/data9.xml"/><Relationship Id="rId9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microsoft.com/office/2007/relationships/hdphoto" Target="../media/hdphoto2.wdp"/><Relationship Id="rId7" Type="http://schemas.openxmlformats.org/officeDocument/2006/relationships/diagramColors" Target="../diagrams/colors1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Relationship Id="rId9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microsoft.com/office/2007/relationships/hdphoto" Target="../media/hdphoto2.wdp"/><Relationship Id="rId7" Type="http://schemas.openxmlformats.org/officeDocument/2006/relationships/diagramColors" Target="../diagrams/colors1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11" Type="http://schemas.openxmlformats.org/officeDocument/2006/relationships/image" Target="../media/image20.png"/><Relationship Id="rId5" Type="http://schemas.openxmlformats.org/officeDocument/2006/relationships/diagramLayout" Target="../diagrams/layout11.xml"/><Relationship Id="rId10" Type="http://schemas.microsoft.com/office/2007/relationships/hdphoto" Target="../media/hdphoto7.wdp"/><Relationship Id="rId4" Type="http://schemas.openxmlformats.org/officeDocument/2006/relationships/diagramData" Target="../diagrams/data11.xml"/><Relationship Id="rId9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13" Type="http://schemas.microsoft.com/office/2007/relationships/diagramDrawing" Target="../diagrams/drawing13.xml"/><Relationship Id="rId3" Type="http://schemas.microsoft.com/office/2007/relationships/hdphoto" Target="../media/hdphoto2.wdp"/><Relationship Id="rId7" Type="http://schemas.openxmlformats.org/officeDocument/2006/relationships/diagramColors" Target="../diagrams/colors12.xml"/><Relationship Id="rId12" Type="http://schemas.openxmlformats.org/officeDocument/2006/relationships/diagramColors" Target="../diagrams/colors1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2.xml"/><Relationship Id="rId11" Type="http://schemas.openxmlformats.org/officeDocument/2006/relationships/diagramQuickStyle" Target="../diagrams/quickStyle13.xml"/><Relationship Id="rId5" Type="http://schemas.openxmlformats.org/officeDocument/2006/relationships/diagramLayout" Target="../diagrams/layout12.xml"/><Relationship Id="rId15" Type="http://schemas.microsoft.com/office/2007/relationships/hdphoto" Target="../media/hdphoto8.wdp"/><Relationship Id="rId10" Type="http://schemas.openxmlformats.org/officeDocument/2006/relationships/diagramLayout" Target="../diagrams/layout13.xml"/><Relationship Id="rId4" Type="http://schemas.openxmlformats.org/officeDocument/2006/relationships/diagramData" Target="../diagrams/data12.xml"/><Relationship Id="rId9" Type="http://schemas.openxmlformats.org/officeDocument/2006/relationships/diagramData" Target="../diagrams/data13.xml"/><Relationship Id="rId1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microsoft.com/office/2007/relationships/hdphoto" Target="../media/hdphoto2.wdp"/><Relationship Id="rId7" Type="http://schemas.openxmlformats.org/officeDocument/2006/relationships/diagramColors" Target="../diagrams/colors1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4.xml"/><Relationship Id="rId11" Type="http://schemas.openxmlformats.org/officeDocument/2006/relationships/image" Target="../media/image24.png"/><Relationship Id="rId5" Type="http://schemas.openxmlformats.org/officeDocument/2006/relationships/diagramLayout" Target="../diagrams/layout14.xml"/><Relationship Id="rId10" Type="http://schemas.openxmlformats.org/officeDocument/2006/relationships/image" Target="../media/image23.jpeg"/><Relationship Id="rId4" Type="http://schemas.openxmlformats.org/officeDocument/2006/relationships/diagramData" Target="../diagrams/data14.xml"/><Relationship Id="rId9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microsoft.com/office/2007/relationships/hdphoto" Target="../media/hdphoto2.wdp"/><Relationship Id="rId7" Type="http://schemas.openxmlformats.org/officeDocument/2006/relationships/diagramColors" Target="../diagrams/colors1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4" Type="http://schemas.openxmlformats.org/officeDocument/2006/relationships/diagramData" Target="../diagrams/data15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microsoft.com/office/2007/relationships/hdphoto" Target="../media/hdphoto3.wdp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microsoft.com/office/2007/relationships/hdphoto" Target="../media/hdphoto2.wdp"/><Relationship Id="rId7" Type="http://schemas.openxmlformats.org/officeDocument/2006/relationships/diagramColors" Target="../diagrams/colors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microsoft.com/office/2007/relationships/hdphoto" Target="../media/hdphoto2.wdp"/><Relationship Id="rId7" Type="http://schemas.openxmlformats.org/officeDocument/2006/relationships/diagramColors" Target="../diagrams/colors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11" Type="http://schemas.microsoft.com/office/2007/relationships/hdphoto" Target="../media/hdphoto4.wdp"/><Relationship Id="rId5" Type="http://schemas.openxmlformats.org/officeDocument/2006/relationships/diagramLayout" Target="../diagrams/layout4.xml"/><Relationship Id="rId10" Type="http://schemas.openxmlformats.org/officeDocument/2006/relationships/image" Target="../media/image5.png"/><Relationship Id="rId4" Type="http://schemas.openxmlformats.org/officeDocument/2006/relationships/diagramData" Target="../diagrams/data4.xml"/><Relationship Id="rId9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microsoft.com/office/2007/relationships/hdphoto" Target="../media/hdphoto2.wdp"/><Relationship Id="rId7" Type="http://schemas.openxmlformats.org/officeDocument/2006/relationships/diagramColors" Target="../diagrams/colors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microsoft.com/office/2007/relationships/hdphoto" Target="../media/hdphoto2.wdp"/><Relationship Id="rId7" Type="http://schemas.openxmlformats.org/officeDocument/2006/relationships/diagramColors" Target="../diagrams/colors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1353" y="1756772"/>
            <a:ext cx="11629294" cy="3372725"/>
          </a:xfrm>
        </p:spPr>
        <p:txBody>
          <a:bodyPr>
            <a:normAutofit/>
          </a:bodyPr>
          <a:lstStyle/>
          <a:p>
            <a:r>
              <a:rPr lang="ru-RU" b="1" dirty="0"/>
              <a:t>Описание воспитательной </a:t>
            </a:r>
            <a:r>
              <a:rPr lang="ru-RU" b="1" dirty="0" smtClean="0"/>
              <a:t>практики</a:t>
            </a:r>
            <a:br>
              <a:rPr lang="ru-RU" b="1" dirty="0" smtClean="0"/>
            </a:br>
            <a:r>
              <a:rPr lang="ru-RU" b="1" dirty="0" smtClean="0"/>
              <a:t>«</a:t>
            </a:r>
            <a:r>
              <a:rPr lang="ru-RU" b="1" dirty="0"/>
              <a:t>Коррекция нежелательных качеств личности</a:t>
            </a:r>
            <a:r>
              <a:rPr lang="ru-RU" b="1" dirty="0" smtClean="0"/>
              <a:t>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939491"/>
            <a:ext cx="9999785" cy="918509"/>
          </a:xfrm>
        </p:spPr>
        <p:txBody>
          <a:bodyPr/>
          <a:lstStyle/>
          <a:p>
            <a:r>
              <a:rPr lang="ru-RU" dirty="0" smtClean="0"/>
              <a:t>Дементьева </a:t>
            </a:r>
            <a:r>
              <a:rPr lang="ru-RU" smtClean="0"/>
              <a:t>Диана </a:t>
            </a:r>
            <a:r>
              <a:rPr lang="ru-RU" smtClean="0"/>
              <a:t>Андреевна, </a:t>
            </a:r>
            <a:r>
              <a:rPr lang="ru-RU" dirty="0" smtClean="0"/>
              <a:t>классный руководитель 8 А класса МБОУ «Гимназия № 174»</a:t>
            </a:r>
            <a:endParaRPr lang="ru-RU" dirty="0"/>
          </a:p>
        </p:txBody>
      </p:sp>
      <p:pic>
        <p:nvPicPr>
          <p:cNvPr id="1028" name="Picture 4" descr="https://teacher-of-russia.ru/pic/logo_pelik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7344" y1="44327" x2="27344" y2="44327"/>
                        <a14:foregroundMark x1="49015" y1="57948" x2="49015" y2="57948"/>
                        <a14:foregroundMark x1="55740" y1="36821" x2="55740" y2="36821"/>
                        <a14:foregroundMark x1="76461" y1="41067" x2="76461" y2="41067"/>
                        <a14:foregroundMark x1="55333" y1="66950" x2="55333" y2="66950"/>
                        <a14:foregroundMark x1="55537" y1="57745" x2="55537" y2="57745"/>
                        <a14:foregroundMark x1="40557" y1="57371" x2="40557" y2="57371"/>
                        <a14:foregroundMark x1="35598" y1="51427" x2="35598" y2="51427"/>
                        <a14:foregroundMark x1="22147" y1="41440" x2="22147" y2="41440"/>
                        <a14:foregroundMark x1="71094" y1="41440" x2="71094" y2="41440"/>
                        <a14:foregroundMark x1="51698" y1="44124" x2="51698" y2="44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15" y="-315482"/>
            <a:ext cx="3554338" cy="355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90447" y="693346"/>
            <a:ext cx="77108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smtClean="0"/>
              <a:t>ГОРОДСКОЙ </a:t>
            </a:r>
            <a:r>
              <a:rPr lang="ru-RU" sz="3600" b="1" dirty="0" smtClean="0"/>
              <a:t>КОНКУРС </a:t>
            </a:r>
          </a:p>
          <a:p>
            <a:pPr algn="ctr"/>
            <a:r>
              <a:rPr lang="ru-RU" sz="3600" b="1" dirty="0" smtClean="0"/>
              <a:t>«УЧИТЕЛЬ </a:t>
            </a:r>
            <a:r>
              <a:rPr lang="ru-RU" sz="3600" b="1" dirty="0"/>
              <a:t>ГОДА РОССИИ»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453627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6258" y="156591"/>
            <a:ext cx="9434557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Классный час «Качества личности» Игра «Встаньте те, кто...»</a:t>
            </a:r>
          </a:p>
        </p:txBody>
      </p:sp>
      <p:pic>
        <p:nvPicPr>
          <p:cNvPr id="5" name="Picture 4" descr="https://teacher-of-russia.ru/pic/logo_pelik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7344" y1="44327" x2="27344" y2="44327"/>
                        <a14:foregroundMark x1="49015" y1="57948" x2="49015" y2="57948"/>
                        <a14:foregroundMark x1="55740" y1="36821" x2="55740" y2="36821"/>
                        <a14:foregroundMark x1="76461" y1="41067" x2="76461" y2="41067"/>
                        <a14:foregroundMark x1="55333" y1="66950" x2="55333" y2="66950"/>
                        <a14:foregroundMark x1="55537" y1="57745" x2="55537" y2="57745"/>
                        <a14:foregroundMark x1="40557" y1="57371" x2="40557" y2="57371"/>
                        <a14:foregroundMark x1="35598" y1="51427" x2="35598" y2="51427"/>
                        <a14:foregroundMark x1="22147" y1="41440" x2="22147" y2="41440"/>
                        <a14:foregroundMark x1="71094" y1="41440" x2="71094" y2="41440"/>
                        <a14:foregroundMark x1="51698" y1="44124" x2="51698" y2="44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28" y="-51942"/>
            <a:ext cx="1742630" cy="174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052955940"/>
              </p:ext>
            </p:extLst>
          </p:nvPr>
        </p:nvGraphicFramePr>
        <p:xfrm>
          <a:off x="367058" y="1546789"/>
          <a:ext cx="11434412" cy="5170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879365" y="4262489"/>
            <a:ext cx="54946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Цель игры </a:t>
            </a:r>
            <a:r>
              <a:rPr lang="ru-RU" sz="2400" dirty="0" smtClean="0"/>
              <a:t>– знакомство с качествами каждого участника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21449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6258" y="156591"/>
            <a:ext cx="9434557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Классный час «Качества личности» Игра «Эмоции»</a:t>
            </a:r>
          </a:p>
        </p:txBody>
      </p:sp>
      <p:pic>
        <p:nvPicPr>
          <p:cNvPr id="5" name="Picture 4" descr="https://teacher-of-russia.ru/pic/logo_pelik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7344" y1="44327" x2="27344" y2="44327"/>
                        <a14:foregroundMark x1="49015" y1="57948" x2="49015" y2="57948"/>
                        <a14:foregroundMark x1="55740" y1="36821" x2="55740" y2="36821"/>
                        <a14:foregroundMark x1="76461" y1="41067" x2="76461" y2="41067"/>
                        <a14:foregroundMark x1="55333" y1="66950" x2="55333" y2="66950"/>
                        <a14:foregroundMark x1="55537" y1="57745" x2="55537" y2="57745"/>
                        <a14:foregroundMark x1="40557" y1="57371" x2="40557" y2="57371"/>
                        <a14:foregroundMark x1="35598" y1="51427" x2="35598" y2="51427"/>
                        <a14:foregroundMark x1="22147" y1="41440" x2="22147" y2="41440"/>
                        <a14:foregroundMark x1="71094" y1="41440" x2="71094" y2="41440"/>
                        <a14:foregroundMark x1="51698" y1="44124" x2="51698" y2="44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28" y="-51942"/>
            <a:ext cx="1742630" cy="174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080882387"/>
              </p:ext>
            </p:extLst>
          </p:nvPr>
        </p:nvGraphicFramePr>
        <p:xfrm>
          <a:off x="277548" y="1690687"/>
          <a:ext cx="7708211" cy="2575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83600" y="1690687"/>
            <a:ext cx="3263900" cy="46976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6" name="Picture 4" descr="https://cdn.searchenginejournal.com/wp-content/uploads/2018/04/emotions-b2b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886"/>
          <a:stretch/>
        </p:blipFill>
        <p:spPr bwMode="auto">
          <a:xfrm>
            <a:off x="1044943" y="4360601"/>
            <a:ext cx="6945630" cy="20097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988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6258" y="156591"/>
            <a:ext cx="9434557" cy="13255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ru-RU" dirty="0"/>
              <a:t>Классный час «Качества личности» Комплексная игра «Качества личности»</a:t>
            </a:r>
          </a:p>
        </p:txBody>
      </p:sp>
      <p:pic>
        <p:nvPicPr>
          <p:cNvPr id="5" name="Picture 4" descr="https://teacher-of-russia.ru/pic/logo_pelik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7344" y1="44327" x2="27344" y2="44327"/>
                        <a14:foregroundMark x1="49015" y1="57948" x2="49015" y2="57948"/>
                        <a14:foregroundMark x1="55740" y1="36821" x2="55740" y2="36821"/>
                        <a14:foregroundMark x1="76461" y1="41067" x2="76461" y2="41067"/>
                        <a14:foregroundMark x1="55333" y1="66950" x2="55333" y2="66950"/>
                        <a14:foregroundMark x1="55537" y1="57745" x2="55537" y2="57745"/>
                        <a14:foregroundMark x1="40557" y1="57371" x2="40557" y2="57371"/>
                        <a14:foregroundMark x1="35598" y1="51427" x2="35598" y2="51427"/>
                        <a14:foregroundMark x1="22147" y1="41440" x2="22147" y2="41440"/>
                        <a14:foregroundMark x1="71094" y1="41440" x2="71094" y2="41440"/>
                        <a14:foregroundMark x1="51698" y1="44124" x2="51698" y2="44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28" y="-51942"/>
            <a:ext cx="1742630" cy="174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8219" y="1340752"/>
            <a:ext cx="799393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Этап 1. «Хорошее – плохое» (по аналогии с игрой съедобное - несъедобное + пользу хороших качеств объяснить + записать на листочке дерева)</a:t>
            </a:r>
          </a:p>
          <a:p>
            <a:r>
              <a:rPr lang="ru-RU" sz="2000" dirty="0" smtClean="0"/>
              <a:t>Этап 2. «В сказке ложи, да в ней намёк» (соотнести героев сказок с их качествами + привести примеры из сказки + прикрепить листочки с качествами к дереву)</a:t>
            </a:r>
          </a:p>
          <a:p>
            <a:r>
              <a:rPr lang="ru-RU" sz="2000" dirty="0" smtClean="0"/>
              <a:t>Этап 3. «Кто я в этой роли» (ученики получают карточки с противоположными ролями </a:t>
            </a:r>
            <a:r>
              <a:rPr lang="ru-RU" sz="2000" i="1" dirty="0" smtClean="0"/>
              <a:t>хороший </a:t>
            </a:r>
            <a:r>
              <a:rPr lang="ru-RU" sz="2000" i="1" dirty="0"/>
              <a:t>сын – плохой сын, хороший учитель – плохой учитель, хороший пассажир – плохой пассажир, хороший друг – плохой друг, хороший гражданин – плохой </a:t>
            </a:r>
            <a:r>
              <a:rPr lang="ru-RU" sz="2000" i="1" dirty="0" smtClean="0"/>
              <a:t>гражданин, нужно объяснить какие качества присущи этим ролям + прикрепить к дереву недостающие</a:t>
            </a:r>
            <a:r>
              <a:rPr lang="ru-RU" sz="2000" dirty="0" smtClean="0"/>
              <a:t>)</a:t>
            </a:r>
          </a:p>
          <a:p>
            <a:r>
              <a:rPr lang="ru-RU" sz="2000" dirty="0" smtClean="0"/>
              <a:t>Этап 4. «Волшебный стул» («У </a:t>
            </a:r>
            <a:r>
              <a:rPr lang="ru-RU" sz="2000" dirty="0"/>
              <a:t>меня есть волшебный стул. Каждый из вас будет по очереди садиться на него, а все остальные – называть его качества. Давайте начнем с хороших – ведь наш стул </a:t>
            </a:r>
            <a:r>
              <a:rPr lang="ru-RU" sz="2000" dirty="0" smtClean="0"/>
              <a:t>волшебный». Пользоваться можно качествами только с дерева)</a:t>
            </a:r>
          </a:p>
          <a:p>
            <a:r>
              <a:rPr lang="ru-RU" sz="2000" b="1" dirty="0" smtClean="0"/>
              <a:t>Цель игры </a:t>
            </a:r>
            <a:r>
              <a:rPr lang="ru-RU" sz="2000" dirty="0" smtClean="0"/>
              <a:t>– осознание, что все разные и у каждого свои качества</a:t>
            </a:r>
            <a:endParaRPr lang="ru-RU" sz="2000" dirty="0"/>
          </a:p>
        </p:txBody>
      </p:sp>
      <p:sp>
        <p:nvSpPr>
          <p:cNvPr id="4" name="AutoShape 2" descr="https://solnishkoeisk.ucoz.ru/_nw/1/602421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98879" y="1482154"/>
            <a:ext cx="3568953" cy="39128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823922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6007" y="156591"/>
            <a:ext cx="9434557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Классный час «Качества личности»</a:t>
            </a:r>
            <a:br>
              <a:rPr lang="ru-RU" dirty="0"/>
            </a:br>
            <a:r>
              <a:rPr lang="ru-RU" dirty="0"/>
              <a:t>Игра «Уверен в себе»</a:t>
            </a:r>
          </a:p>
        </p:txBody>
      </p:sp>
      <p:pic>
        <p:nvPicPr>
          <p:cNvPr id="5" name="Picture 4" descr="https://teacher-of-russia.ru/pic/logo_pelik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7344" y1="44327" x2="27344" y2="44327"/>
                        <a14:foregroundMark x1="49015" y1="57948" x2="49015" y2="57948"/>
                        <a14:foregroundMark x1="55740" y1="36821" x2="55740" y2="36821"/>
                        <a14:foregroundMark x1="76461" y1="41067" x2="76461" y2="41067"/>
                        <a14:foregroundMark x1="55333" y1="66950" x2="55333" y2="66950"/>
                        <a14:foregroundMark x1="55537" y1="57745" x2="55537" y2="57745"/>
                        <a14:foregroundMark x1="40557" y1="57371" x2="40557" y2="57371"/>
                        <a14:foregroundMark x1="35598" y1="51427" x2="35598" y2="51427"/>
                        <a14:foregroundMark x1="22147" y1="41440" x2="22147" y2="41440"/>
                        <a14:foregroundMark x1="71094" y1="41440" x2="71094" y2="41440"/>
                        <a14:foregroundMark x1="51698" y1="44124" x2="51698" y2="44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28" y="-51942"/>
            <a:ext cx="1742630" cy="174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3377" y="1482154"/>
            <a:ext cx="7277493" cy="50167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000" b="1" dirty="0" smtClean="0"/>
              <a:t>На экране предложения:</a:t>
            </a:r>
          </a:p>
          <a:p>
            <a:r>
              <a:rPr lang="ru-RU" sz="2000" dirty="0"/>
              <a:t>Мне хочется, чтобы друзья подбадривали меня.</a:t>
            </a:r>
          </a:p>
          <a:p>
            <a:r>
              <a:rPr lang="ru-RU" sz="2000" dirty="0"/>
              <a:t>Беспокоюсь о своем будущем.</a:t>
            </a:r>
          </a:p>
          <a:p>
            <a:r>
              <a:rPr lang="ru-RU" sz="2000" dirty="0"/>
              <a:t>Многие меня ненавидят.</a:t>
            </a:r>
          </a:p>
          <a:p>
            <a:r>
              <a:rPr lang="ru-RU" sz="2000" dirty="0"/>
              <a:t>Боюсь выглядеть глупцом.</a:t>
            </a:r>
          </a:p>
          <a:p>
            <a:r>
              <a:rPr lang="ru-RU" sz="2000" dirty="0"/>
              <a:t>Внешний вид других куда лучше, чем мой.</a:t>
            </a:r>
          </a:p>
          <a:p>
            <a:r>
              <a:rPr lang="ru-RU" sz="2000" dirty="0"/>
              <a:t>Боюсь выступать с речью перед незнакомыми людьми.</a:t>
            </a:r>
          </a:p>
          <a:p>
            <a:r>
              <a:rPr lang="ru-RU" sz="2000" dirty="0" smtClean="0"/>
              <a:t>Многие </a:t>
            </a:r>
            <a:r>
              <a:rPr lang="ru-RU" sz="2000" dirty="0"/>
              <a:t>неправильного мнения обо мне.</a:t>
            </a:r>
          </a:p>
          <a:p>
            <a:r>
              <a:rPr lang="ru-RU" sz="2000" dirty="0"/>
              <a:t>Люди не особенно интересуются моими достижениями.</a:t>
            </a:r>
          </a:p>
          <a:p>
            <a:r>
              <a:rPr lang="ru-RU" sz="2000" dirty="0"/>
              <a:t>Я смущаюсь.</a:t>
            </a:r>
          </a:p>
          <a:p>
            <a:r>
              <a:rPr lang="ru-RU" sz="2000" dirty="0"/>
              <a:t>Я не чувствую себя в безопасности.</a:t>
            </a:r>
          </a:p>
          <a:p>
            <a:r>
              <a:rPr lang="ru-RU" sz="2000" dirty="0"/>
              <a:t>Я чувствую себя скованным.</a:t>
            </a:r>
          </a:p>
          <a:p>
            <a:r>
              <a:rPr lang="ru-RU" sz="2000" dirty="0"/>
              <a:t>Я часто понапрасну волнуюсь.</a:t>
            </a:r>
          </a:p>
          <a:p>
            <a:r>
              <a:rPr lang="ru-RU" sz="2000" dirty="0"/>
              <a:t>Меня волнует мысль о том, как люди относятся ко мне.</a:t>
            </a:r>
          </a:p>
          <a:p>
            <a:r>
              <a:rPr lang="ru-RU" sz="2000" dirty="0"/>
              <a:t>Большинство людей, по-видимому, более уверены в себе, чем я.</a:t>
            </a:r>
          </a:p>
          <a:p>
            <a:r>
              <a:rPr lang="ru-RU" sz="2000" dirty="0"/>
              <a:t>Я избегаю задавать вопросы из страха показаться глупцом.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43100" y="1482154"/>
            <a:ext cx="4025245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342900" indent="-342900">
              <a:buAutoNum type="arabicPeriod"/>
              <a:defRPr sz="2000" b="1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>
              <a:buNone/>
            </a:pPr>
            <a:r>
              <a:rPr lang="ru-RU" dirty="0"/>
              <a:t>2. Ученики выписывают </a:t>
            </a:r>
            <a:r>
              <a:rPr lang="ru-RU" dirty="0" smtClean="0"/>
              <a:t>одно, </a:t>
            </a:r>
            <a:r>
              <a:rPr lang="ru-RU" dirty="0"/>
              <a:t>относящееся к </a:t>
            </a:r>
            <a:r>
              <a:rPr lang="ru-RU" dirty="0" smtClean="0"/>
              <a:t>нему, опускают </a:t>
            </a:r>
            <a:r>
              <a:rPr lang="ru-RU" dirty="0"/>
              <a:t>в </a:t>
            </a:r>
            <a:r>
              <a:rPr lang="ru-RU" dirty="0" smtClean="0"/>
              <a:t>корзину.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843101" y="5188617"/>
            <a:ext cx="4025245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342900" indent="-342900">
              <a:buAutoNum type="arabicPeriod"/>
              <a:defRPr sz="2000" b="1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>
              <a:buNone/>
            </a:pPr>
            <a:r>
              <a:rPr lang="ru-RU" dirty="0" smtClean="0"/>
              <a:t>3. Учитель вынимает по очереди листочки и вместе с группами решают, как бы можно было преодолеть эти ситуации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t="15449" b="46105"/>
          <a:stretch/>
        </p:blipFill>
        <p:spPr>
          <a:xfrm>
            <a:off x="7843100" y="2593705"/>
            <a:ext cx="4025245" cy="24761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90425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6007" y="156591"/>
            <a:ext cx="9434557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Классный час «Качества личности»</a:t>
            </a:r>
            <a:br>
              <a:rPr lang="ru-RU" dirty="0"/>
            </a:br>
            <a:r>
              <a:rPr lang="ru-RU" dirty="0"/>
              <a:t>Проработка кейсов </a:t>
            </a:r>
          </a:p>
        </p:txBody>
      </p:sp>
      <p:pic>
        <p:nvPicPr>
          <p:cNvPr id="5" name="Picture 4" descr="https://teacher-of-russia.ru/pic/logo_pelik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7344" y1="44327" x2="27344" y2="44327"/>
                        <a14:foregroundMark x1="49015" y1="57948" x2="49015" y2="57948"/>
                        <a14:foregroundMark x1="55740" y1="36821" x2="55740" y2="36821"/>
                        <a14:foregroundMark x1="76461" y1="41067" x2="76461" y2="41067"/>
                        <a14:foregroundMark x1="55333" y1="66950" x2="55333" y2="66950"/>
                        <a14:foregroundMark x1="55537" y1="57745" x2="55537" y2="57745"/>
                        <a14:foregroundMark x1="40557" y1="57371" x2="40557" y2="57371"/>
                        <a14:foregroundMark x1="35598" y1="51427" x2="35598" y2="51427"/>
                        <a14:foregroundMark x1="22147" y1="41440" x2="22147" y2="41440"/>
                        <a14:foregroundMark x1="71094" y1="41440" x2="71094" y2="41440"/>
                        <a14:foregroundMark x1="51698" y1="44124" x2="51698" y2="44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28" y="-51942"/>
            <a:ext cx="1742630" cy="174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922350336"/>
              </p:ext>
            </p:extLst>
          </p:nvPr>
        </p:nvGraphicFramePr>
        <p:xfrm>
          <a:off x="367645" y="1378458"/>
          <a:ext cx="8540685" cy="5192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0" r="23276" b="10233"/>
          <a:stretch/>
        </p:blipFill>
        <p:spPr>
          <a:xfrm>
            <a:off x="8908330" y="1378458"/>
            <a:ext cx="2874686" cy="31443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0"/>
          <a:srcRect l="21888" r="6286"/>
          <a:stretch/>
        </p:blipFill>
        <p:spPr>
          <a:xfrm>
            <a:off x="8910320" y="4198830"/>
            <a:ext cx="2872696" cy="23716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34399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6007" y="156591"/>
            <a:ext cx="9434557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Классный час «Качества личности»</a:t>
            </a:r>
            <a:br>
              <a:rPr lang="ru-RU" dirty="0"/>
            </a:br>
            <a:r>
              <a:rPr lang="ru-RU" dirty="0"/>
              <a:t>КТД</a:t>
            </a:r>
          </a:p>
        </p:txBody>
      </p:sp>
      <p:pic>
        <p:nvPicPr>
          <p:cNvPr id="5" name="Picture 4" descr="https://teacher-of-russia.ru/pic/logo_pelik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7344" y1="44327" x2="27344" y2="44327"/>
                        <a14:foregroundMark x1="49015" y1="57948" x2="49015" y2="57948"/>
                        <a14:foregroundMark x1="55740" y1="36821" x2="55740" y2="36821"/>
                        <a14:foregroundMark x1="76461" y1="41067" x2="76461" y2="41067"/>
                        <a14:foregroundMark x1="55333" y1="66950" x2="55333" y2="66950"/>
                        <a14:foregroundMark x1="55537" y1="57745" x2="55537" y2="57745"/>
                        <a14:foregroundMark x1="40557" y1="57371" x2="40557" y2="57371"/>
                        <a14:foregroundMark x1="35598" y1="51427" x2="35598" y2="51427"/>
                        <a14:foregroundMark x1="22147" y1="41440" x2="22147" y2="41440"/>
                        <a14:foregroundMark x1="71094" y1="41440" x2="71094" y2="41440"/>
                        <a14:foregroundMark x1="51698" y1="44124" x2="51698" y2="44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28" y="-51942"/>
            <a:ext cx="1742630" cy="174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7405594"/>
              </p:ext>
            </p:extLst>
          </p:nvPr>
        </p:nvGraphicFramePr>
        <p:xfrm>
          <a:off x="367645" y="1378458"/>
          <a:ext cx="7117237" cy="5192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9"/>
          <a:srcRect l="42498" r="1515" b="1349"/>
          <a:stretch/>
        </p:blipFill>
        <p:spPr>
          <a:xfrm>
            <a:off x="7884160" y="1378458"/>
            <a:ext cx="3961004" cy="51920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3453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6007" y="156591"/>
            <a:ext cx="9434557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Классный час «Качества личности»</a:t>
            </a:r>
            <a:br>
              <a:rPr lang="ru-RU" dirty="0"/>
            </a:br>
            <a:r>
              <a:rPr lang="ru-RU" dirty="0"/>
              <a:t>Вывод</a:t>
            </a:r>
          </a:p>
        </p:txBody>
      </p:sp>
      <p:pic>
        <p:nvPicPr>
          <p:cNvPr id="5" name="Picture 4" descr="https://teacher-of-russia.ru/pic/logo_pelik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7344" y1="44327" x2="27344" y2="44327"/>
                        <a14:foregroundMark x1="49015" y1="57948" x2="49015" y2="57948"/>
                        <a14:foregroundMark x1="55740" y1="36821" x2="55740" y2="36821"/>
                        <a14:foregroundMark x1="76461" y1="41067" x2="76461" y2="41067"/>
                        <a14:foregroundMark x1="55333" y1="66950" x2="55333" y2="66950"/>
                        <a14:foregroundMark x1="55537" y1="57745" x2="55537" y2="57745"/>
                        <a14:foregroundMark x1="40557" y1="57371" x2="40557" y2="57371"/>
                        <a14:foregroundMark x1="35598" y1="51427" x2="35598" y2="51427"/>
                        <a14:foregroundMark x1="22147" y1="41440" x2="22147" y2="41440"/>
                        <a14:foregroundMark x1="71094" y1="41440" x2="71094" y2="41440"/>
                        <a14:foregroundMark x1="51698" y1="44124" x2="51698" y2="44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28" y="-51942"/>
            <a:ext cx="1742630" cy="174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12686826"/>
              </p:ext>
            </p:extLst>
          </p:nvPr>
        </p:nvGraphicFramePr>
        <p:xfrm>
          <a:off x="267092" y="1482155"/>
          <a:ext cx="7281787" cy="2144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72400" y="1482153"/>
            <a:ext cx="4009707" cy="49643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7092" y="3720115"/>
            <a:ext cx="7281787" cy="2726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59217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6007" y="156591"/>
            <a:ext cx="9434557" cy="13255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ru-RU" dirty="0" smtClean="0"/>
              <a:t>Заключение</a:t>
            </a:r>
            <a:br>
              <a:rPr lang="ru-RU" dirty="0" smtClean="0"/>
            </a:br>
            <a:r>
              <a:rPr lang="ru-RU" dirty="0" smtClean="0"/>
              <a:t>Эффективность </a:t>
            </a:r>
            <a:r>
              <a:rPr lang="ru-RU" dirty="0"/>
              <a:t>воспитательной практики</a:t>
            </a:r>
          </a:p>
        </p:txBody>
      </p:sp>
      <p:pic>
        <p:nvPicPr>
          <p:cNvPr id="5" name="Picture 4" descr="https://teacher-of-russia.ru/pic/logo_pelik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7344" y1="44327" x2="27344" y2="44327"/>
                        <a14:foregroundMark x1="49015" y1="57948" x2="49015" y2="57948"/>
                        <a14:foregroundMark x1="55740" y1="36821" x2="55740" y2="36821"/>
                        <a14:foregroundMark x1="76461" y1="41067" x2="76461" y2="41067"/>
                        <a14:foregroundMark x1="55333" y1="66950" x2="55333" y2="66950"/>
                        <a14:foregroundMark x1="55537" y1="57745" x2="55537" y2="57745"/>
                        <a14:foregroundMark x1="40557" y1="57371" x2="40557" y2="57371"/>
                        <a14:foregroundMark x1="35598" y1="51427" x2="35598" y2="51427"/>
                        <a14:foregroundMark x1="22147" y1="41440" x2="22147" y2="41440"/>
                        <a14:foregroundMark x1="71094" y1="41440" x2="71094" y2="41440"/>
                        <a14:foregroundMark x1="51698" y1="44124" x2="51698" y2="44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28" y="-51942"/>
            <a:ext cx="1742630" cy="174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512482832"/>
              </p:ext>
            </p:extLst>
          </p:nvPr>
        </p:nvGraphicFramePr>
        <p:xfrm>
          <a:off x="3377938" y="4045279"/>
          <a:ext cx="6906706" cy="2758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635400788"/>
              </p:ext>
            </p:extLst>
          </p:nvPr>
        </p:nvGraphicFramePr>
        <p:xfrm>
          <a:off x="-1380602" y="1834084"/>
          <a:ext cx="10364346" cy="4849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20699"/>
          <a:stretch/>
        </p:blipFill>
        <p:spPr>
          <a:xfrm>
            <a:off x="7501722" y="2134451"/>
            <a:ext cx="3951566" cy="42487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030150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6007" y="156591"/>
            <a:ext cx="9434557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Вывод</a:t>
            </a:r>
          </a:p>
        </p:txBody>
      </p:sp>
      <p:pic>
        <p:nvPicPr>
          <p:cNvPr id="5" name="Picture 4" descr="https://teacher-of-russia.ru/pic/logo_pelik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7344" y1="44327" x2="27344" y2="44327"/>
                        <a14:foregroundMark x1="49015" y1="57948" x2="49015" y2="57948"/>
                        <a14:foregroundMark x1="55740" y1="36821" x2="55740" y2="36821"/>
                        <a14:foregroundMark x1="76461" y1="41067" x2="76461" y2="41067"/>
                        <a14:foregroundMark x1="55333" y1="66950" x2="55333" y2="66950"/>
                        <a14:foregroundMark x1="55537" y1="57745" x2="55537" y2="57745"/>
                        <a14:foregroundMark x1="40557" y1="57371" x2="40557" y2="57371"/>
                        <a14:foregroundMark x1="35598" y1="51427" x2="35598" y2="51427"/>
                        <a14:foregroundMark x1="22147" y1="41440" x2="22147" y2="41440"/>
                        <a14:foregroundMark x1="71094" y1="41440" x2="71094" y2="41440"/>
                        <a14:foregroundMark x1="51698" y1="44124" x2="51698" y2="44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28" y="-51942"/>
            <a:ext cx="1742630" cy="174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512482832"/>
              </p:ext>
            </p:extLst>
          </p:nvPr>
        </p:nvGraphicFramePr>
        <p:xfrm>
          <a:off x="3377938" y="4045279"/>
          <a:ext cx="6906706" cy="2758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29938" y="1410074"/>
            <a:ext cx="6096000" cy="19389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Именно в подростковом возрасте формируются основы мировоззрения, ценностные ориентации, устойчивость к негативным влияниям, самооценка, опыт самореализации. Атмосфера доверия, любви и взаимоуважения в семье во многом помогает пережить трудности переходного возраста.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55324" y="3466559"/>
            <a:ext cx="6096000" cy="163121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классного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руководителя: воспитание социальной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активности, самостоятельности, ответственности, дисциплины, коммуникабельности, гражданской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позиции, способности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ориентироваться в современных условиях.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9938" y="5215268"/>
            <a:ext cx="6096000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тесном сотрудничестве со школой, эффект будет более выраженным, поскольку благоприятная атмосфера в классном коллективе – это залог того, что подросток будет чувствовать себя в комфорте.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9"/>
          <a:srcRect t="19934" b="1362"/>
          <a:stretch/>
        </p:blipFill>
        <p:spPr>
          <a:xfrm>
            <a:off x="6831291" y="1111567"/>
            <a:ext cx="3584708" cy="213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6" name="Picture 2" descr="https://t14031k.sch.obrazovanie33.ru/upload/site_files/1k/%D0%B1%D0%B5%D0%B7%D0%BE%D0%BF%D0%B0%D1%81%D0%BD%D0%BE%D1%81%D1%82%D1%8C.jpe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258" y="3431094"/>
            <a:ext cx="2960688" cy="166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43520" y="5215268"/>
            <a:ext cx="2834062" cy="1314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1467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6007" y="156591"/>
            <a:ext cx="9434557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Список литературы</a:t>
            </a:r>
            <a:endParaRPr lang="ru-RU" dirty="0"/>
          </a:p>
        </p:txBody>
      </p:sp>
      <p:pic>
        <p:nvPicPr>
          <p:cNvPr id="5" name="Picture 4" descr="https://teacher-of-russia.ru/pic/logo_pelik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7344" y1="44327" x2="27344" y2="44327"/>
                        <a14:foregroundMark x1="49015" y1="57948" x2="49015" y2="57948"/>
                        <a14:foregroundMark x1="55740" y1="36821" x2="55740" y2="36821"/>
                        <a14:foregroundMark x1="76461" y1="41067" x2="76461" y2="41067"/>
                        <a14:foregroundMark x1="55333" y1="66950" x2="55333" y2="66950"/>
                        <a14:foregroundMark x1="55537" y1="57745" x2="55537" y2="57745"/>
                        <a14:foregroundMark x1="40557" y1="57371" x2="40557" y2="57371"/>
                        <a14:foregroundMark x1="35598" y1="51427" x2="35598" y2="51427"/>
                        <a14:foregroundMark x1="22147" y1="41440" x2="22147" y2="41440"/>
                        <a14:foregroundMark x1="71094" y1="41440" x2="71094" y2="41440"/>
                        <a14:foregroundMark x1="51698" y1="44124" x2="51698" y2="44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28" y="-51942"/>
            <a:ext cx="1742630" cy="174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512482832"/>
              </p:ext>
            </p:extLst>
          </p:nvPr>
        </p:nvGraphicFramePr>
        <p:xfrm>
          <a:off x="3377938" y="4045279"/>
          <a:ext cx="6906706" cy="2758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798940" y="1763549"/>
            <a:ext cx="1065162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Конспект классного часа «Мои качества» для учащихся 7-8 классов //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урок.рф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URL: https://xn--j1ahfl.xn--p1ai/library/klassnij_chas_moi_kachestva_dlya_uchashihsya_78_klass_181937.html (дата обращения: 01.12.22).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профориентационной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работы в школе. - Сборник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инструктивнометодических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материалов. – Биробиджан: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ОблИПКПР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2011. – 28 с.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Статья "Роль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допюобразования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формировании положительных личностных качеств у подростков" //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Инфоурок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URL: https://infourok.ru/statya-rol-dopyuobrazovaniya-v-formirovanii-polozhitelnih-lichnostnih-kachestv-u-podrostkov-2288994.html (дата обращения: 01.12.22).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Характеристика способов формирования мировоззрения подростков в учебно-воспитательном процессе //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forpsy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URL: https://forpsy.ru/works/uchebnoe/harakteristika-sposobov-formirovaniya-mirovozzreniya-podrostkov-v-uchebno-vospitatelnom-protsesse/ (дата обращения: 01.12.22).</a:t>
            </a:r>
          </a:p>
        </p:txBody>
      </p:sp>
    </p:spTree>
    <p:extLst>
      <p:ext uri="{BB962C8B-B14F-4D97-AF65-F5344CB8AC3E}">
        <p14:creationId xmlns:p14="http://schemas.microsoft.com/office/powerpoint/2010/main" val="3907481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8781" y="0"/>
            <a:ext cx="9960835" cy="1325563"/>
          </a:xfrm>
        </p:spPr>
        <p:txBody>
          <a:bodyPr/>
          <a:lstStyle/>
          <a:p>
            <a:pPr algn="ctr"/>
            <a:r>
              <a:rPr lang="ru-RU" dirty="0" smtClean="0"/>
              <a:t>Содержание</a:t>
            </a:r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-4995105" y="593763"/>
            <a:ext cx="16745030" cy="6948071"/>
            <a:chOff x="-4995105" y="593763"/>
            <a:chExt cx="16745030" cy="6948071"/>
          </a:xfrm>
        </p:grpSpPr>
        <p:sp>
          <p:nvSpPr>
            <p:cNvPr id="5" name="Арка 4"/>
            <p:cNvSpPr/>
            <p:nvPr/>
          </p:nvSpPr>
          <p:spPr>
            <a:xfrm>
              <a:off x="-4995105" y="593763"/>
              <a:ext cx="6948071" cy="6948071"/>
            </a:xfrm>
            <a:prstGeom prst="blockArc">
              <a:avLst>
                <a:gd name="adj1" fmla="val 18900000"/>
                <a:gd name="adj2" fmla="val 2700000"/>
                <a:gd name="adj3" fmla="val 311"/>
              </a:avLst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0">
              <a:schemeClr val="accent2">
                <a:tint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Полилиния 6"/>
            <p:cNvSpPr/>
            <p:nvPr/>
          </p:nvSpPr>
          <p:spPr>
            <a:xfrm>
              <a:off x="1199578" y="1721617"/>
              <a:ext cx="10550347" cy="469091"/>
            </a:xfrm>
            <a:custGeom>
              <a:avLst/>
              <a:gdLst>
                <a:gd name="connsiteX0" fmla="*/ 0 w 10550347"/>
                <a:gd name="connsiteY0" fmla="*/ 0 h 469091"/>
                <a:gd name="connsiteX1" fmla="*/ 10550347 w 10550347"/>
                <a:gd name="connsiteY1" fmla="*/ 0 h 469091"/>
                <a:gd name="connsiteX2" fmla="*/ 10550347 w 10550347"/>
                <a:gd name="connsiteY2" fmla="*/ 469091 h 469091"/>
                <a:gd name="connsiteX3" fmla="*/ 0 w 10550347"/>
                <a:gd name="connsiteY3" fmla="*/ 469091 h 469091"/>
                <a:gd name="connsiteX4" fmla="*/ 0 w 10550347"/>
                <a:gd name="connsiteY4" fmla="*/ 0 h 46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50347" h="469091">
                  <a:moveTo>
                    <a:pt x="0" y="0"/>
                  </a:moveTo>
                  <a:lnTo>
                    <a:pt x="10550347" y="0"/>
                  </a:lnTo>
                  <a:lnTo>
                    <a:pt x="10550347" y="469091"/>
                  </a:lnTo>
                  <a:lnTo>
                    <a:pt x="0" y="4690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72342" tIns="60960" rIns="60960" bIns="6096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/>
                <a:t>Особенности подросткового возраста</a:t>
              </a:r>
              <a:endParaRPr lang="ru-RU" sz="2400" kern="1200" dirty="0"/>
            </a:p>
          </p:txBody>
        </p:sp>
        <p:sp>
          <p:nvSpPr>
            <p:cNvPr id="8" name="Овал 7"/>
            <p:cNvSpPr/>
            <p:nvPr/>
          </p:nvSpPr>
          <p:spPr>
            <a:xfrm>
              <a:off x="791309" y="1560523"/>
              <a:ext cx="701452" cy="688821"/>
            </a:xfrm>
            <a:prstGeom prst="ellipse">
              <a:avLst/>
            </a:pr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ctr"/>
              <a:r>
                <a:rPr lang="ru-RU" sz="2400" dirty="0" smtClean="0"/>
                <a:t>3</a:t>
              </a:r>
              <a:endParaRPr lang="ru-RU" sz="2400" dirty="0"/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1624383" y="2425667"/>
              <a:ext cx="10125542" cy="469091"/>
            </a:xfrm>
            <a:custGeom>
              <a:avLst/>
              <a:gdLst>
                <a:gd name="connsiteX0" fmla="*/ 0 w 10125542"/>
                <a:gd name="connsiteY0" fmla="*/ 0 h 469091"/>
                <a:gd name="connsiteX1" fmla="*/ 10125542 w 10125542"/>
                <a:gd name="connsiteY1" fmla="*/ 0 h 469091"/>
                <a:gd name="connsiteX2" fmla="*/ 10125542 w 10125542"/>
                <a:gd name="connsiteY2" fmla="*/ 469091 h 469091"/>
                <a:gd name="connsiteX3" fmla="*/ 0 w 10125542"/>
                <a:gd name="connsiteY3" fmla="*/ 469091 h 469091"/>
                <a:gd name="connsiteX4" fmla="*/ 0 w 10125542"/>
                <a:gd name="connsiteY4" fmla="*/ 0 h 46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25542" h="469091">
                  <a:moveTo>
                    <a:pt x="0" y="0"/>
                  </a:moveTo>
                  <a:lnTo>
                    <a:pt x="10125542" y="0"/>
                  </a:lnTo>
                  <a:lnTo>
                    <a:pt x="10125542" y="469091"/>
                  </a:lnTo>
                  <a:lnTo>
                    <a:pt x="0" y="4690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451767"/>
                <a:satOff val="16667"/>
                <a:lumOff val="-2451"/>
                <a:alphaOff val="0"/>
              </a:schemeClr>
            </a:fillRef>
            <a:effectRef idx="0">
              <a:schemeClr val="accent3">
                <a:hueOff val="451767"/>
                <a:satOff val="16667"/>
                <a:lumOff val="-245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72342" tIns="60960" rIns="60960" bIns="6096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/>
                <a:t>Воспитательные принципы классного руководителя</a:t>
              </a:r>
              <a:endParaRPr lang="ru-RU" sz="2400" kern="1200" dirty="0"/>
            </a:p>
          </p:txBody>
        </p:sp>
        <p:sp>
          <p:nvSpPr>
            <p:cNvPr id="10" name="Овал 9"/>
            <p:cNvSpPr/>
            <p:nvPr/>
          </p:nvSpPr>
          <p:spPr>
            <a:xfrm>
              <a:off x="1216113" y="2264574"/>
              <a:ext cx="701452" cy="688821"/>
            </a:xfrm>
            <a:prstGeom prst="ellipse">
              <a:avLst/>
            </a:prstGeom>
          </p:spPr>
          <p:style>
            <a:lnRef idx="2">
              <a:schemeClr val="accent3">
                <a:hueOff val="451767"/>
                <a:satOff val="16667"/>
                <a:lumOff val="-2451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ctr"/>
              <a:r>
                <a:rPr lang="ru-RU" sz="2400" dirty="0" smtClean="0"/>
                <a:t>4</a:t>
              </a:r>
              <a:endParaRPr lang="ru-RU" sz="2400" dirty="0"/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1857173" y="3129201"/>
              <a:ext cx="9892751" cy="469091"/>
            </a:xfrm>
            <a:custGeom>
              <a:avLst/>
              <a:gdLst>
                <a:gd name="connsiteX0" fmla="*/ 0 w 9892751"/>
                <a:gd name="connsiteY0" fmla="*/ 0 h 469091"/>
                <a:gd name="connsiteX1" fmla="*/ 9892751 w 9892751"/>
                <a:gd name="connsiteY1" fmla="*/ 0 h 469091"/>
                <a:gd name="connsiteX2" fmla="*/ 9892751 w 9892751"/>
                <a:gd name="connsiteY2" fmla="*/ 469091 h 469091"/>
                <a:gd name="connsiteX3" fmla="*/ 0 w 9892751"/>
                <a:gd name="connsiteY3" fmla="*/ 469091 h 469091"/>
                <a:gd name="connsiteX4" fmla="*/ 0 w 9892751"/>
                <a:gd name="connsiteY4" fmla="*/ 0 h 46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92751" h="469091">
                  <a:moveTo>
                    <a:pt x="0" y="0"/>
                  </a:moveTo>
                  <a:lnTo>
                    <a:pt x="9892751" y="0"/>
                  </a:lnTo>
                  <a:lnTo>
                    <a:pt x="9892751" y="469091"/>
                  </a:lnTo>
                  <a:lnTo>
                    <a:pt x="0" y="4690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903533"/>
                <a:satOff val="33333"/>
                <a:lumOff val="-4902"/>
                <a:alphaOff val="0"/>
              </a:schemeClr>
            </a:fillRef>
            <a:effectRef idx="0">
              <a:schemeClr val="accent3">
                <a:hueOff val="903533"/>
                <a:satOff val="33333"/>
                <a:lumOff val="-490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72342" tIns="60960" rIns="60960" bIns="60960" numCol="1" spcCol="1270" anchor="ctr" anchorCtr="0">
              <a:no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2400" kern="1200" dirty="0" smtClean="0"/>
                <a:t>Описание воспитательной практики</a:t>
              </a:r>
              <a:endParaRPr lang="ru-RU" sz="2400" kern="1200" dirty="0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1448904" y="2968108"/>
              <a:ext cx="701452" cy="688821"/>
            </a:xfrm>
            <a:prstGeom prst="ellipse">
              <a:avLst/>
            </a:prstGeom>
          </p:spPr>
          <p:style>
            <a:lnRef idx="2">
              <a:schemeClr val="accent3">
                <a:hueOff val="903533"/>
                <a:satOff val="33333"/>
                <a:lumOff val="-4902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ctr"/>
              <a:r>
                <a:rPr lang="ru-RU" sz="2400" dirty="0" smtClean="0"/>
                <a:t>5</a:t>
              </a:r>
              <a:endParaRPr lang="ru-RU" sz="2400" dirty="0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1931501" y="3833252"/>
              <a:ext cx="9818424" cy="469091"/>
            </a:xfrm>
            <a:custGeom>
              <a:avLst/>
              <a:gdLst>
                <a:gd name="connsiteX0" fmla="*/ 0 w 9818424"/>
                <a:gd name="connsiteY0" fmla="*/ 0 h 469091"/>
                <a:gd name="connsiteX1" fmla="*/ 9818424 w 9818424"/>
                <a:gd name="connsiteY1" fmla="*/ 0 h 469091"/>
                <a:gd name="connsiteX2" fmla="*/ 9818424 w 9818424"/>
                <a:gd name="connsiteY2" fmla="*/ 469091 h 469091"/>
                <a:gd name="connsiteX3" fmla="*/ 0 w 9818424"/>
                <a:gd name="connsiteY3" fmla="*/ 469091 h 469091"/>
                <a:gd name="connsiteX4" fmla="*/ 0 w 9818424"/>
                <a:gd name="connsiteY4" fmla="*/ 0 h 46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18424" h="469091">
                  <a:moveTo>
                    <a:pt x="0" y="0"/>
                  </a:moveTo>
                  <a:lnTo>
                    <a:pt x="9818424" y="0"/>
                  </a:lnTo>
                  <a:lnTo>
                    <a:pt x="9818424" y="469091"/>
                  </a:lnTo>
                  <a:lnTo>
                    <a:pt x="0" y="4690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355300"/>
                <a:satOff val="50000"/>
                <a:lumOff val="-7353"/>
                <a:alphaOff val="0"/>
              </a:schemeClr>
            </a:fillRef>
            <a:effectRef idx="0">
              <a:schemeClr val="accent3">
                <a:hueOff val="1355300"/>
                <a:satOff val="50000"/>
                <a:lumOff val="-735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72342" tIns="60960" rIns="60960" bIns="6096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/>
                <a:t>Классный час «Качества личности»</a:t>
              </a:r>
            </a:p>
          </p:txBody>
        </p:sp>
        <p:sp>
          <p:nvSpPr>
            <p:cNvPr id="14" name="Овал 13"/>
            <p:cNvSpPr/>
            <p:nvPr/>
          </p:nvSpPr>
          <p:spPr>
            <a:xfrm>
              <a:off x="1523232" y="3672158"/>
              <a:ext cx="701452" cy="688821"/>
            </a:xfrm>
            <a:prstGeom prst="ellipse">
              <a:avLst/>
            </a:prstGeom>
          </p:spPr>
          <p:style>
            <a:lnRef idx="2">
              <a:schemeClr val="accent3">
                <a:hueOff val="1355300"/>
                <a:satOff val="50000"/>
                <a:lumOff val="-7353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ctr"/>
              <a:r>
                <a:rPr lang="ru-RU" sz="2400" dirty="0" smtClean="0"/>
                <a:t>6</a:t>
              </a:r>
              <a:endParaRPr lang="ru-RU" sz="2400" dirty="0"/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1857173" y="4537302"/>
              <a:ext cx="9892751" cy="469091"/>
            </a:xfrm>
            <a:custGeom>
              <a:avLst/>
              <a:gdLst>
                <a:gd name="connsiteX0" fmla="*/ 0 w 9892751"/>
                <a:gd name="connsiteY0" fmla="*/ 0 h 469091"/>
                <a:gd name="connsiteX1" fmla="*/ 9892751 w 9892751"/>
                <a:gd name="connsiteY1" fmla="*/ 0 h 469091"/>
                <a:gd name="connsiteX2" fmla="*/ 9892751 w 9892751"/>
                <a:gd name="connsiteY2" fmla="*/ 469091 h 469091"/>
                <a:gd name="connsiteX3" fmla="*/ 0 w 9892751"/>
                <a:gd name="connsiteY3" fmla="*/ 469091 h 469091"/>
                <a:gd name="connsiteX4" fmla="*/ 0 w 9892751"/>
                <a:gd name="connsiteY4" fmla="*/ 0 h 46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92751" h="469091">
                  <a:moveTo>
                    <a:pt x="0" y="0"/>
                  </a:moveTo>
                  <a:lnTo>
                    <a:pt x="9892751" y="0"/>
                  </a:lnTo>
                  <a:lnTo>
                    <a:pt x="9892751" y="469091"/>
                  </a:lnTo>
                  <a:lnTo>
                    <a:pt x="0" y="4690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807066"/>
                <a:satOff val="66667"/>
                <a:lumOff val="-9804"/>
                <a:alphaOff val="0"/>
              </a:schemeClr>
            </a:fillRef>
            <a:effectRef idx="0">
              <a:schemeClr val="accent3">
                <a:hueOff val="1807066"/>
                <a:satOff val="66667"/>
                <a:lumOff val="-980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72342" tIns="60960" rIns="60960" bIns="6096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/>
                <a:t>Заключение</a:t>
              </a:r>
              <a:endParaRPr lang="ru-RU" sz="2400" kern="1200" dirty="0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1448904" y="4376209"/>
              <a:ext cx="701452" cy="688821"/>
            </a:xfrm>
            <a:prstGeom prst="ellipse">
              <a:avLst/>
            </a:prstGeom>
          </p:spPr>
          <p:style>
            <a:lnRef idx="2">
              <a:schemeClr val="accent3">
                <a:hueOff val="1807066"/>
                <a:satOff val="66667"/>
                <a:lumOff val="-9804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ctr"/>
              <a:r>
                <a:rPr lang="ru-RU" sz="2400" dirty="0" smtClean="0"/>
                <a:t>17</a:t>
              </a:r>
              <a:endParaRPr lang="ru-RU" sz="2400" dirty="0"/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1624383" y="5240836"/>
              <a:ext cx="10125542" cy="469091"/>
            </a:xfrm>
            <a:custGeom>
              <a:avLst/>
              <a:gdLst>
                <a:gd name="connsiteX0" fmla="*/ 0 w 10125542"/>
                <a:gd name="connsiteY0" fmla="*/ 0 h 469091"/>
                <a:gd name="connsiteX1" fmla="*/ 10125542 w 10125542"/>
                <a:gd name="connsiteY1" fmla="*/ 0 h 469091"/>
                <a:gd name="connsiteX2" fmla="*/ 10125542 w 10125542"/>
                <a:gd name="connsiteY2" fmla="*/ 469091 h 469091"/>
                <a:gd name="connsiteX3" fmla="*/ 0 w 10125542"/>
                <a:gd name="connsiteY3" fmla="*/ 469091 h 469091"/>
                <a:gd name="connsiteX4" fmla="*/ 0 w 10125542"/>
                <a:gd name="connsiteY4" fmla="*/ 0 h 46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25542" h="469091">
                  <a:moveTo>
                    <a:pt x="0" y="0"/>
                  </a:moveTo>
                  <a:lnTo>
                    <a:pt x="10125542" y="0"/>
                  </a:lnTo>
                  <a:lnTo>
                    <a:pt x="10125542" y="469091"/>
                  </a:lnTo>
                  <a:lnTo>
                    <a:pt x="0" y="4690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2258833"/>
                <a:satOff val="83333"/>
                <a:lumOff val="-12255"/>
                <a:alphaOff val="0"/>
              </a:schemeClr>
            </a:fillRef>
            <a:effectRef idx="0">
              <a:schemeClr val="accent3">
                <a:hueOff val="2258833"/>
                <a:satOff val="83333"/>
                <a:lumOff val="-12255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72342" tIns="60960" rIns="60960" bIns="6096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/>
                <a:t>Вывод</a:t>
              </a:r>
              <a:endParaRPr lang="ru-RU" sz="2400" kern="1200" dirty="0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1216113" y="5079743"/>
              <a:ext cx="701452" cy="688821"/>
            </a:xfrm>
            <a:prstGeom prst="ellipse">
              <a:avLst/>
            </a:prstGeom>
          </p:spPr>
          <p:style>
            <a:lnRef idx="2">
              <a:schemeClr val="accent3">
                <a:hueOff val="2258833"/>
                <a:satOff val="83333"/>
                <a:lumOff val="-12255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ctr"/>
              <a:r>
                <a:rPr lang="ru-RU" sz="2400" dirty="0" smtClean="0"/>
                <a:t>18</a:t>
              </a:r>
              <a:endParaRPr lang="ru-RU" sz="2400" dirty="0"/>
            </a:p>
          </p:txBody>
        </p:sp>
        <p:sp>
          <p:nvSpPr>
            <p:cNvPr id="19" name="Полилиния 18"/>
            <p:cNvSpPr/>
            <p:nvPr/>
          </p:nvSpPr>
          <p:spPr>
            <a:xfrm>
              <a:off x="1199578" y="5944887"/>
              <a:ext cx="10550347" cy="469091"/>
            </a:xfrm>
            <a:custGeom>
              <a:avLst/>
              <a:gdLst>
                <a:gd name="connsiteX0" fmla="*/ 0 w 10550347"/>
                <a:gd name="connsiteY0" fmla="*/ 0 h 469091"/>
                <a:gd name="connsiteX1" fmla="*/ 10550347 w 10550347"/>
                <a:gd name="connsiteY1" fmla="*/ 0 h 469091"/>
                <a:gd name="connsiteX2" fmla="*/ 10550347 w 10550347"/>
                <a:gd name="connsiteY2" fmla="*/ 469091 h 469091"/>
                <a:gd name="connsiteX3" fmla="*/ 0 w 10550347"/>
                <a:gd name="connsiteY3" fmla="*/ 469091 h 469091"/>
                <a:gd name="connsiteX4" fmla="*/ 0 w 10550347"/>
                <a:gd name="connsiteY4" fmla="*/ 0 h 46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50347" h="469091">
                  <a:moveTo>
                    <a:pt x="0" y="0"/>
                  </a:moveTo>
                  <a:lnTo>
                    <a:pt x="10550347" y="0"/>
                  </a:lnTo>
                  <a:lnTo>
                    <a:pt x="10550347" y="469091"/>
                  </a:lnTo>
                  <a:lnTo>
                    <a:pt x="0" y="4690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2710599"/>
                <a:satOff val="100000"/>
                <a:lumOff val="-14706"/>
                <a:alphaOff val="0"/>
              </a:schemeClr>
            </a:fillRef>
            <a:effectRef idx="0">
              <a:schemeClr val="accent3">
                <a:hueOff val="2710599"/>
                <a:satOff val="100000"/>
                <a:lumOff val="-1470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72342" tIns="60960" rIns="60960" bIns="6096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/>
                <a:t>Список литературы</a:t>
              </a:r>
              <a:endParaRPr lang="ru-RU" sz="2400" kern="1200" dirty="0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791309" y="5783793"/>
              <a:ext cx="701452" cy="688821"/>
            </a:xfrm>
            <a:prstGeom prst="ellipse">
              <a:avLst/>
            </a:prstGeom>
          </p:spPr>
          <p:style>
            <a:lnRef idx="2">
              <a:schemeClr val="accent3">
                <a:hueOff val="2710599"/>
                <a:satOff val="100000"/>
                <a:lumOff val="-14706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ctr"/>
              <a:r>
                <a:rPr lang="ru-RU" sz="2400" dirty="0" smtClean="0"/>
                <a:t>19</a:t>
              </a:r>
              <a:endParaRPr lang="ru-RU" sz="2400" dirty="0"/>
            </a:p>
          </p:txBody>
        </p:sp>
      </p:grpSp>
      <p:pic>
        <p:nvPicPr>
          <p:cNvPr id="6" name="Picture 4" descr="https://teacher-of-russia.ru/pic/logo_pelik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7344" y1="44327" x2="27344" y2="44327"/>
                        <a14:foregroundMark x1="49015" y1="57948" x2="49015" y2="57948"/>
                        <a14:foregroundMark x1="55740" y1="36821" x2="55740" y2="36821"/>
                        <a14:foregroundMark x1="76461" y1="41067" x2="76461" y2="41067"/>
                        <a14:foregroundMark x1="55333" y1="66950" x2="55333" y2="66950"/>
                        <a14:foregroundMark x1="55537" y1="57745" x2="55537" y2="57745"/>
                        <a14:foregroundMark x1="40557" y1="57371" x2="40557" y2="57371"/>
                        <a14:foregroundMark x1="35598" y1="51427" x2="35598" y2="51427"/>
                        <a14:foregroundMark x1="22147" y1="41440" x2="22147" y2="41440"/>
                        <a14:foregroundMark x1="71094" y1="41440" x2="71094" y2="41440"/>
                        <a14:foregroundMark x1="51698" y1="44124" x2="51698" y2="44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29" y="-138493"/>
            <a:ext cx="1742630" cy="174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1772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6258" y="156591"/>
            <a:ext cx="9699478" cy="1325563"/>
          </a:xfrm>
        </p:spPr>
        <p:txBody>
          <a:bodyPr/>
          <a:lstStyle/>
          <a:p>
            <a:r>
              <a:rPr lang="ru-RU" dirty="0" smtClean="0"/>
              <a:t>Особенности подросткового возраста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1866967"/>
              </p:ext>
            </p:extLst>
          </p:nvPr>
        </p:nvGraphicFramePr>
        <p:xfrm>
          <a:off x="1110908" y="2248233"/>
          <a:ext cx="10525617" cy="4204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930925" y="1232570"/>
            <a:ext cx="6705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0" i="1" dirty="0" smtClean="0">
                <a:solidFill>
                  <a:srgbClr val="000000"/>
                </a:solidFill>
                <a:effectLst/>
                <a:latin typeface="Times New Roman Cyr" panose="02020603050405020304" pitchFamily="18" charset="0"/>
              </a:rPr>
              <a:t>«Жить – значит меняться, меняться – значит взрослеть, а взрослеть – значит непрестанно творить себя самого»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 Cyr" panose="02020603050405020304" pitchFamily="18" charset="0"/>
              </a:rPr>
              <a:t> </a:t>
            </a:r>
          </a:p>
          <a:p>
            <a:pPr algn="r"/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 Cyr" panose="02020603050405020304" pitchFamily="18" charset="0"/>
              </a:rPr>
              <a:t>А. Бергсон</a:t>
            </a:r>
            <a:endParaRPr lang="ru-RU" sz="2000" dirty="0"/>
          </a:p>
        </p:txBody>
      </p:sp>
      <p:pic>
        <p:nvPicPr>
          <p:cNvPr id="5" name="Picture 4" descr="https://teacher-of-russia.ru/pic/logo_pelik_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7344" y1="44327" x2="27344" y2="44327"/>
                        <a14:foregroundMark x1="49015" y1="57948" x2="49015" y2="57948"/>
                        <a14:foregroundMark x1="55740" y1="36821" x2="55740" y2="36821"/>
                        <a14:foregroundMark x1="76461" y1="41067" x2="76461" y2="41067"/>
                        <a14:foregroundMark x1="55333" y1="66950" x2="55333" y2="66950"/>
                        <a14:foregroundMark x1="55537" y1="57745" x2="55537" y2="57745"/>
                        <a14:foregroundMark x1="40557" y1="57371" x2="40557" y2="57371"/>
                        <a14:foregroundMark x1="35598" y1="51427" x2="35598" y2="51427"/>
                        <a14:foregroundMark x1="22147" y1="41440" x2="22147" y2="41440"/>
                        <a14:foregroundMark x1="71094" y1="41440" x2="71094" y2="41440"/>
                        <a14:foregroundMark x1="51698" y1="44124" x2="51698" y2="44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28" y="-51942"/>
            <a:ext cx="1742630" cy="174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2982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6258" y="156591"/>
            <a:ext cx="9434557" cy="1325563"/>
          </a:xfrm>
        </p:spPr>
        <p:txBody>
          <a:bodyPr/>
          <a:lstStyle/>
          <a:p>
            <a:pPr algn="ctr"/>
            <a:r>
              <a:rPr lang="ru-RU" dirty="0" smtClean="0"/>
              <a:t>Воспитательные принципы классного руководителя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4571625"/>
              </p:ext>
            </p:extLst>
          </p:nvPr>
        </p:nvGraphicFramePr>
        <p:xfrm>
          <a:off x="-4650774" y="1899221"/>
          <a:ext cx="12599020" cy="4941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https://teacher-of-russia.ru/pic/logo_pelik_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7344" y1="44327" x2="27344" y2="44327"/>
                        <a14:foregroundMark x1="49015" y1="57948" x2="49015" y2="57948"/>
                        <a14:foregroundMark x1="55740" y1="36821" x2="55740" y2="36821"/>
                        <a14:foregroundMark x1="76461" y1="41067" x2="76461" y2="41067"/>
                        <a14:foregroundMark x1="55333" y1="66950" x2="55333" y2="66950"/>
                        <a14:foregroundMark x1="55537" y1="57745" x2="55537" y2="57745"/>
                        <a14:foregroundMark x1="40557" y1="57371" x2="40557" y2="57371"/>
                        <a14:foregroundMark x1="35598" y1="51427" x2="35598" y2="51427"/>
                        <a14:foregroundMark x1="22147" y1="41440" x2="22147" y2="41440"/>
                        <a14:foregroundMark x1="71094" y1="41440" x2="71094" y2="41440"/>
                        <a14:foregroundMark x1="51698" y1="44124" x2="51698" y2="44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28" y="-51942"/>
            <a:ext cx="1742630" cy="174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blob:https://web.whatsapp.com/9916fc50-ea1a-488a-a182-b64a0c065de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4669" t="2854" r="13202"/>
          <a:stretch/>
        </p:blipFill>
        <p:spPr>
          <a:xfrm>
            <a:off x="7437357" y="2357120"/>
            <a:ext cx="4409203" cy="3901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82436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6258" y="156591"/>
            <a:ext cx="9434557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Описание воспитательной практики</a:t>
            </a:r>
          </a:p>
        </p:txBody>
      </p:sp>
      <p:pic>
        <p:nvPicPr>
          <p:cNvPr id="5" name="Picture 4" descr="https://teacher-of-russia.ru/pic/logo_pelik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7344" y1="44327" x2="27344" y2="44327"/>
                        <a14:foregroundMark x1="49015" y1="57948" x2="49015" y2="57948"/>
                        <a14:foregroundMark x1="55740" y1="36821" x2="55740" y2="36821"/>
                        <a14:foregroundMark x1="76461" y1="41067" x2="76461" y2="41067"/>
                        <a14:foregroundMark x1="55333" y1="66950" x2="55333" y2="66950"/>
                        <a14:foregroundMark x1="55537" y1="57745" x2="55537" y2="57745"/>
                        <a14:foregroundMark x1="40557" y1="57371" x2="40557" y2="57371"/>
                        <a14:foregroundMark x1="35598" y1="51427" x2="35598" y2="51427"/>
                        <a14:foregroundMark x1="22147" y1="41440" x2="22147" y2="41440"/>
                        <a14:foregroundMark x1="71094" y1="41440" x2="71094" y2="41440"/>
                        <a14:foregroundMark x1="51698" y1="44124" x2="51698" y2="44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28" y="-51942"/>
            <a:ext cx="1742630" cy="174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24740" y="1273323"/>
            <a:ext cx="10571148" cy="547785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/>
              <a:t>Инструмент решения воспитательных задач: классный час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/>
              <a:t>Решаемые проблемы: отсутствие </a:t>
            </a:r>
            <a:r>
              <a:rPr lang="ru-RU" sz="2400" dirty="0" err="1"/>
              <a:t>эмпатии</a:t>
            </a:r>
            <a:r>
              <a:rPr lang="ru-RU" sz="2400" dirty="0"/>
              <a:t>, обесценивание чужого труда, </a:t>
            </a:r>
            <a:r>
              <a:rPr lang="ru-RU" sz="2400" dirty="0" err="1"/>
              <a:t>интолерантность</a:t>
            </a:r>
            <a:r>
              <a:rPr lang="ru-RU" sz="2400" dirty="0"/>
              <a:t> </a:t>
            </a:r>
            <a:endParaRPr lang="ru-RU" sz="24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/>
              <a:t>Воспитательный модуль: духовно-нравственное воспитание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/>
              <a:t>Применяемые методы: кейсы, игровые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/>
              <a:t>Направления работы: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dirty="0" smtClean="0"/>
              <a:t>Совместная   деятельность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dirty="0" smtClean="0"/>
              <a:t>Социально-психологическое </a:t>
            </a:r>
            <a:r>
              <a:rPr lang="ru-RU" sz="2400" dirty="0"/>
              <a:t>просвещение </a:t>
            </a:r>
            <a:endParaRPr lang="ru-RU" sz="2400" dirty="0" smtClean="0"/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dirty="0" smtClean="0"/>
              <a:t>Диагностика </a:t>
            </a:r>
            <a:r>
              <a:rPr lang="ru-RU" sz="2400" dirty="0"/>
              <a:t>и </a:t>
            </a:r>
            <a:r>
              <a:rPr lang="ru-RU" sz="2400" dirty="0" smtClean="0"/>
              <a:t>консультирование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dirty="0" smtClean="0"/>
              <a:t>Оказание помощи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/>
              <a:t>Принципы:</a:t>
            </a:r>
            <a:endParaRPr lang="ru-RU" sz="2400" dirty="0"/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dirty="0" smtClean="0"/>
              <a:t>Систематичность </a:t>
            </a:r>
            <a:r>
              <a:rPr lang="ru-RU" sz="2400" dirty="0"/>
              <a:t>и преемственность;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dirty="0" smtClean="0"/>
              <a:t>Дифференцированный </a:t>
            </a:r>
            <a:r>
              <a:rPr lang="ru-RU" sz="2400" dirty="0"/>
              <a:t>и индивидуальный </a:t>
            </a:r>
            <a:r>
              <a:rPr lang="ru-RU" sz="2400" dirty="0" smtClean="0"/>
              <a:t>подход;</a:t>
            </a:r>
            <a:endParaRPr lang="ru-RU" sz="2400" dirty="0"/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dirty="0" smtClean="0"/>
              <a:t>Оптимальное </a:t>
            </a:r>
            <a:r>
              <a:rPr lang="ru-RU" sz="2400" dirty="0"/>
              <a:t>сочетание массовых, групповых и индивидуальных </a:t>
            </a:r>
            <a:r>
              <a:rPr lang="ru-RU" sz="2400" dirty="0" smtClean="0"/>
              <a:t>форм.</a:t>
            </a:r>
          </a:p>
        </p:txBody>
      </p:sp>
    </p:spTree>
    <p:extLst>
      <p:ext uri="{BB962C8B-B14F-4D97-AF65-F5344CB8AC3E}">
        <p14:creationId xmlns:p14="http://schemas.microsoft.com/office/powerpoint/2010/main" val="2415246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6258" y="156591"/>
            <a:ext cx="9434557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Классный час «Качества личности»</a:t>
            </a:r>
          </a:p>
        </p:txBody>
      </p:sp>
      <p:pic>
        <p:nvPicPr>
          <p:cNvPr id="5" name="Picture 4" descr="https://teacher-of-russia.ru/pic/logo_pelik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7344" y1="44327" x2="27344" y2="44327"/>
                        <a14:foregroundMark x1="49015" y1="57948" x2="49015" y2="57948"/>
                        <a14:foregroundMark x1="55740" y1="36821" x2="55740" y2="36821"/>
                        <a14:foregroundMark x1="76461" y1="41067" x2="76461" y2="41067"/>
                        <a14:foregroundMark x1="55333" y1="66950" x2="55333" y2="66950"/>
                        <a14:foregroundMark x1="55537" y1="57745" x2="55537" y2="57745"/>
                        <a14:foregroundMark x1="40557" y1="57371" x2="40557" y2="57371"/>
                        <a14:foregroundMark x1="35598" y1="51427" x2="35598" y2="51427"/>
                        <a14:foregroundMark x1="22147" y1="41440" x2="22147" y2="41440"/>
                        <a14:foregroundMark x1="71094" y1="41440" x2="71094" y2="41440"/>
                        <a14:foregroundMark x1="51698" y1="44124" x2="51698" y2="44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28" y="-51942"/>
            <a:ext cx="1742630" cy="174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345768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96225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6258" y="156591"/>
            <a:ext cx="9434557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Классный час «Качества личности» Введение</a:t>
            </a:r>
          </a:p>
        </p:txBody>
      </p:sp>
      <p:pic>
        <p:nvPicPr>
          <p:cNvPr id="5" name="Picture 4" descr="https://teacher-of-russia.ru/pic/logo_pelik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7344" y1="44327" x2="27344" y2="44327"/>
                        <a14:foregroundMark x1="49015" y1="57948" x2="49015" y2="57948"/>
                        <a14:foregroundMark x1="55740" y1="36821" x2="55740" y2="36821"/>
                        <a14:foregroundMark x1="76461" y1="41067" x2="76461" y2="41067"/>
                        <a14:foregroundMark x1="55333" y1="66950" x2="55333" y2="66950"/>
                        <a14:foregroundMark x1="55537" y1="57745" x2="55537" y2="57745"/>
                        <a14:foregroundMark x1="40557" y1="57371" x2="40557" y2="57371"/>
                        <a14:foregroundMark x1="35598" y1="51427" x2="35598" y2="51427"/>
                        <a14:foregroundMark x1="22147" y1="41440" x2="22147" y2="41440"/>
                        <a14:foregroundMark x1="71094" y1="41440" x2="71094" y2="41440"/>
                        <a14:foregroundMark x1="51698" y1="44124" x2="51698" y2="44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28" y="-51942"/>
            <a:ext cx="1742630" cy="174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9540861"/>
              </p:ext>
            </p:extLst>
          </p:nvPr>
        </p:nvGraphicFramePr>
        <p:xfrm>
          <a:off x="293269" y="1690687"/>
          <a:ext cx="7252667" cy="2026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9"/>
          <a:srcRect t="2179"/>
          <a:stretch/>
        </p:blipFill>
        <p:spPr>
          <a:xfrm>
            <a:off x="7665577" y="1696720"/>
            <a:ext cx="4194175" cy="4831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https://avatars.dzeninfra.ru/get-zen_doc/175604/pub_6200a839ee61f62ca53062c7_6200a8a9ff5ec53c5099ccde/scale_1200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171" r="2944"/>
          <a:stretch/>
        </p:blipFill>
        <p:spPr bwMode="auto">
          <a:xfrm>
            <a:off x="854948" y="3820160"/>
            <a:ext cx="6285330" cy="2885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3299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6258" y="156591"/>
            <a:ext cx="9434557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Классный час «Качества личности» Правила</a:t>
            </a:r>
          </a:p>
        </p:txBody>
      </p:sp>
      <p:pic>
        <p:nvPicPr>
          <p:cNvPr id="5" name="Picture 4" descr="https://teacher-of-russia.ru/pic/logo_pelik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7344" y1="44327" x2="27344" y2="44327"/>
                        <a14:foregroundMark x1="49015" y1="57948" x2="49015" y2="57948"/>
                        <a14:foregroundMark x1="55740" y1="36821" x2="55740" y2="36821"/>
                        <a14:foregroundMark x1="76461" y1="41067" x2="76461" y2="41067"/>
                        <a14:foregroundMark x1="55333" y1="66950" x2="55333" y2="66950"/>
                        <a14:foregroundMark x1="55537" y1="57745" x2="55537" y2="57745"/>
                        <a14:foregroundMark x1="40557" y1="57371" x2="40557" y2="57371"/>
                        <a14:foregroundMark x1="35598" y1="51427" x2="35598" y2="51427"/>
                        <a14:foregroundMark x1="22147" y1="41440" x2="22147" y2="41440"/>
                        <a14:foregroundMark x1="71094" y1="41440" x2="71094" y2="41440"/>
                        <a14:foregroundMark x1="51698" y1="44124" x2="51698" y2="44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28" y="-51942"/>
            <a:ext cx="1742630" cy="174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353718805"/>
              </p:ext>
            </p:extLst>
          </p:nvPr>
        </p:nvGraphicFramePr>
        <p:xfrm>
          <a:off x="358922" y="1482154"/>
          <a:ext cx="11314633" cy="5029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19376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6258" y="156591"/>
            <a:ext cx="9434557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Классный час «Качества личности» Игра «Привет другу»</a:t>
            </a:r>
          </a:p>
        </p:txBody>
      </p:sp>
      <p:pic>
        <p:nvPicPr>
          <p:cNvPr id="5" name="Picture 4" descr="https://teacher-of-russia.ru/pic/logo_pelik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7344" y1="44327" x2="27344" y2="44327"/>
                        <a14:foregroundMark x1="49015" y1="57948" x2="49015" y2="57948"/>
                        <a14:foregroundMark x1="55740" y1="36821" x2="55740" y2="36821"/>
                        <a14:foregroundMark x1="76461" y1="41067" x2="76461" y2="41067"/>
                        <a14:foregroundMark x1="55333" y1="66950" x2="55333" y2="66950"/>
                        <a14:foregroundMark x1="55537" y1="57745" x2="55537" y2="57745"/>
                        <a14:foregroundMark x1="40557" y1="57371" x2="40557" y2="57371"/>
                        <a14:foregroundMark x1="35598" y1="51427" x2="35598" y2="51427"/>
                        <a14:foregroundMark x1="22147" y1="41440" x2="22147" y2="41440"/>
                        <a14:foregroundMark x1="71094" y1="41440" x2="71094" y2="41440"/>
                        <a14:foregroundMark x1="51698" y1="44124" x2="51698" y2="44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28" y="-51942"/>
            <a:ext cx="1742630" cy="174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085233927"/>
              </p:ext>
            </p:extLst>
          </p:nvPr>
        </p:nvGraphicFramePr>
        <p:xfrm>
          <a:off x="401652" y="1482155"/>
          <a:ext cx="11442819" cy="4816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95655" y="5928919"/>
            <a:ext cx="7870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Цель игры </a:t>
            </a:r>
            <a:r>
              <a:rPr lang="ru-RU" sz="2400" dirty="0" smtClean="0"/>
              <a:t>– настрой на совместную работу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962607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1467</Words>
  <Application>Microsoft Office PowerPoint</Application>
  <PresentationFormat>Широкоэкранный</PresentationFormat>
  <Paragraphs>144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Times New Roman Cyr</vt:lpstr>
      <vt:lpstr>Тема Office</vt:lpstr>
      <vt:lpstr>Описание воспитательной практики «Коррекция нежелательных качеств личности»</vt:lpstr>
      <vt:lpstr>Содержание</vt:lpstr>
      <vt:lpstr>Особенности подросткового возраста</vt:lpstr>
      <vt:lpstr>Воспитательные принципы классного руководителя</vt:lpstr>
      <vt:lpstr>Описание воспитательной практики</vt:lpstr>
      <vt:lpstr>Классный час «Качества личности»</vt:lpstr>
      <vt:lpstr>Классный час «Качества личности» Введение</vt:lpstr>
      <vt:lpstr>Классный час «Качества личности» Правила</vt:lpstr>
      <vt:lpstr>Классный час «Качества личности» Игра «Привет другу»</vt:lpstr>
      <vt:lpstr>Классный час «Качества личности» Игра «Встаньте те, кто...»</vt:lpstr>
      <vt:lpstr>Классный час «Качества личности» Игра «Эмоции»</vt:lpstr>
      <vt:lpstr>Классный час «Качества личности» Комплексная игра «Качества личности»</vt:lpstr>
      <vt:lpstr>Классный час «Качества личности» Игра «Уверен в себе»</vt:lpstr>
      <vt:lpstr>Классный час «Качества личности» Проработка кейсов </vt:lpstr>
      <vt:lpstr>Классный час «Качества личности» КТД</vt:lpstr>
      <vt:lpstr>Классный час «Качества личности» Вывод</vt:lpstr>
      <vt:lpstr>Заключение Эффективность воспитательной практики</vt:lpstr>
      <vt:lpstr>Вывод</vt:lpstr>
      <vt:lpstr>Список литературы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Описание воспитательной практики на тему «Коррекция нежелательных качеств личности»</dc:title>
  <dc:creator>Кос</dc:creator>
  <cp:lastModifiedBy>гимназия 174</cp:lastModifiedBy>
  <cp:revision>21</cp:revision>
  <dcterms:created xsi:type="dcterms:W3CDTF">2022-12-05T09:08:20Z</dcterms:created>
  <dcterms:modified xsi:type="dcterms:W3CDTF">2023-01-23T12:22:46Z</dcterms:modified>
</cp:coreProperties>
</file>